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2" r:id="rId5"/>
    <p:sldId id="258" r:id="rId6"/>
    <p:sldId id="261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1A2F"/>
    <a:srgbClr val="F04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057ED7-7AA1-E28F-FD03-C6C8FE9554AF}" v="58" dt="2024-10-30T16:53:14.227"/>
    <p1510:client id="{A79C6680-3749-F468-D25C-1F1F410C2147}" v="146" dt="2024-10-30T01:04:46.036"/>
    <p1510:client id="{C3ED8B20-72F1-D656-108F-47139C2CB35C}" v="3" dt="2024-10-30T00:55:53.315"/>
    <p1510:client id="{EE27A54D-ECCA-7F40-E2E6-DFC386CA0D7F}" v="37" dt="2024-10-30T01:04:28.8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2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2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0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6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6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3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69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0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1A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37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explodingtopics.com/blog/tiktok-demographic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Dr. Pepper Campaign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/>
              <a:t>By: Group 3</a:t>
            </a:r>
          </a:p>
          <a:p>
            <a:pPr algn="l"/>
            <a:r>
              <a:rPr lang="en-US"/>
              <a:t>Olivia Haines, Mark McFadden, Caitlyn Sanchez, Lily Shutt</a:t>
            </a:r>
          </a:p>
        </p:txBody>
      </p:sp>
      <p:pic>
        <p:nvPicPr>
          <p:cNvPr id="4" name="Picture 3" descr="Dr. Pepper - Original - 7.5 oz (24 Cans)">
            <a:extLst>
              <a:ext uri="{FF2B5EF4-FFF2-40B4-BE49-F238E27FC236}">
                <a16:creationId xmlns:a16="http://schemas.microsoft.com/office/drawing/2014/main" id="{F62491B7-C503-4298-0066-2CB042880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1531-5669-6659-CE94-72C075BD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/>
              <a:t>Our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F582B-448D-C80D-9EEA-3FAF9A2C3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Theme: Dr. Pepper Keeps You On Your Toes</a:t>
            </a:r>
          </a:p>
          <a:p>
            <a:r>
              <a:rPr lang="en-US" dirty="0"/>
              <a:t>Slogan: Put Pep in your step with Dr. Pep</a:t>
            </a:r>
          </a:p>
          <a:p>
            <a:r>
              <a:rPr lang="en-US" dirty="0"/>
              <a:t>Hashtag: #PutSomePepInYourStep  </a:t>
            </a:r>
          </a:p>
        </p:txBody>
      </p:sp>
      <p:pic>
        <p:nvPicPr>
          <p:cNvPr id="4" name="Picture 3" descr="Dr Pepper Unique Flavor Soda, 16.9 fl ...">
            <a:extLst>
              <a:ext uri="{FF2B5EF4-FFF2-40B4-BE49-F238E27FC236}">
                <a16:creationId xmlns:a16="http://schemas.microsoft.com/office/drawing/2014/main" id="{9B817898-467E-69E3-B6D1-2ABF6BF4A5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0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Picture 4" descr="Doctor Vectors &amp; Illustrations for Free ...">
            <a:extLst>
              <a:ext uri="{FF2B5EF4-FFF2-40B4-BE49-F238E27FC236}">
                <a16:creationId xmlns:a16="http://schemas.microsoft.com/office/drawing/2014/main" id="{601223AB-A751-6F9C-B123-489C20F4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4529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0523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2F24-F38E-DB3B-C4B9-B8FA3AFA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Advertisement</a:t>
            </a:r>
          </a:p>
        </p:txBody>
      </p:sp>
      <p:pic>
        <p:nvPicPr>
          <p:cNvPr id="4" name="202410292008">
            <a:hlinkClick r:id="" action="ppaction://media"/>
            <a:extLst>
              <a:ext uri="{FF2B5EF4-FFF2-40B4-BE49-F238E27FC236}">
                <a16:creationId xmlns:a16="http://schemas.microsoft.com/office/drawing/2014/main" id="{C788D785-D484-618A-06CE-AED71F413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5924" y="62583"/>
            <a:ext cx="3773679" cy="6739353"/>
          </a:xfrm>
          <a:prstGeom prst="rect">
            <a:avLst/>
          </a:prstGeom>
        </p:spPr>
      </p:pic>
      <p:pic>
        <p:nvPicPr>
          <p:cNvPr id="3" name="Picture 2" descr="Dr Pepper Came Out as Vers in This Strange New &quot;Advertisement&quot; | Them">
            <a:extLst>
              <a:ext uri="{FF2B5EF4-FFF2-40B4-BE49-F238E27FC236}">
                <a16:creationId xmlns:a16="http://schemas.microsoft.com/office/drawing/2014/main" id="{B1AF252A-F07F-0C16-61EA-780E7267B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07" y="2031174"/>
            <a:ext cx="4987446" cy="28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6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2F24-F38E-DB3B-C4B9-B8FA3AFA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Advertisement</a:t>
            </a:r>
          </a:p>
        </p:txBody>
      </p:sp>
      <p:pic>
        <p:nvPicPr>
          <p:cNvPr id="3" name="202410292022">
            <a:hlinkClick r:id="" action="ppaction://media"/>
            <a:extLst>
              <a:ext uri="{FF2B5EF4-FFF2-40B4-BE49-F238E27FC236}">
                <a16:creationId xmlns:a16="http://schemas.microsoft.com/office/drawing/2014/main" id="{725708FB-C2D0-7DBE-CB27-1C02AB2FFF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6114" y="118136"/>
            <a:ext cx="3712311" cy="6621729"/>
          </a:xfrm>
          <a:prstGeom prst="rect">
            <a:avLst/>
          </a:prstGeom>
        </p:spPr>
      </p:pic>
      <p:pic>
        <p:nvPicPr>
          <p:cNvPr id="4" name="Picture 3" descr="100+] Dr Pepper Aesthetic Wallpapers | Wallpapers.com">
            <a:extLst>
              <a:ext uri="{FF2B5EF4-FFF2-40B4-BE49-F238E27FC236}">
                <a16:creationId xmlns:a16="http://schemas.microsoft.com/office/drawing/2014/main" id="{DD582C1D-1DBA-4ABA-0505-BB96547B1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96" y="1686708"/>
            <a:ext cx="4987447" cy="280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6ADC-6558-7108-CED6-80B7AA50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Where To Advertise?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FCB82-E920-D301-4268-C7A7F5158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200" dirty="0"/>
              <a:t>TikTok</a:t>
            </a:r>
          </a:p>
          <a:p>
            <a:r>
              <a:rPr lang="en-US" sz="2200" dirty="0"/>
              <a:t>Our videos will be posted on Tik Tok appealing to a younger audience </a:t>
            </a:r>
            <a:endParaRPr lang="en-US" dirty="0"/>
          </a:p>
          <a:p>
            <a:r>
              <a:rPr lang="en-US" sz="2200" dirty="0"/>
              <a:t>Largest proportion (30%) of US Tik Tok users are 25 to 34 years </a:t>
            </a:r>
          </a:p>
          <a:p>
            <a:r>
              <a:rPr lang="en-US" sz="2200" dirty="0"/>
              <a:t>55% are under 30 years old </a:t>
            </a:r>
          </a:p>
          <a:p>
            <a:r>
              <a:rPr lang="en-US" sz="2200" dirty="0"/>
              <a:t>Using Tik Tok allows our advertisement to go viral through repost function </a:t>
            </a:r>
          </a:p>
        </p:txBody>
      </p:sp>
      <p:pic>
        <p:nvPicPr>
          <p:cNvPr id="4" name="Picture 3" descr="A graph of blue and white bars&#10;&#10;Description automatically generated">
            <a:extLst>
              <a:ext uri="{FF2B5EF4-FFF2-40B4-BE49-F238E27FC236}">
                <a16:creationId xmlns:a16="http://schemas.microsoft.com/office/drawing/2014/main" id="{885825E5-24B3-C97D-FBFC-679BC14FE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05586"/>
            <a:ext cx="6903720" cy="52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5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161C6-5518-FC12-0138-6F3CD721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Thank You Any Questions? </a:t>
            </a:r>
          </a:p>
        </p:txBody>
      </p:sp>
      <p:pic>
        <p:nvPicPr>
          <p:cNvPr id="7" name="Graphic 6" descr="Questions">
            <a:extLst>
              <a:ext uri="{FF2B5EF4-FFF2-40B4-BE49-F238E27FC236}">
                <a16:creationId xmlns:a16="http://schemas.microsoft.com/office/drawing/2014/main" id="{D63B0D05-2D1F-BBA2-0471-4F55176B4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425" y="1619657"/>
            <a:ext cx="3605784" cy="3605784"/>
          </a:xfrm>
          <a:prstGeom prst="rect">
            <a:avLst/>
          </a:prstGeom>
        </p:spPr>
      </p:pic>
      <p:pic>
        <p:nvPicPr>
          <p:cNvPr id="8" name="Graphic 7" descr="Questions">
            <a:extLst>
              <a:ext uri="{FF2B5EF4-FFF2-40B4-BE49-F238E27FC236}">
                <a16:creationId xmlns:a16="http://schemas.microsoft.com/office/drawing/2014/main" id="{0E51EB3F-251B-929F-6DEF-F91D0A611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4711" y="1619656"/>
            <a:ext cx="3605784" cy="36057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85C2DC7-9C40-7833-5D0C-FCBA357E36F0}"/>
              </a:ext>
            </a:extLst>
          </p:cNvPr>
          <p:cNvSpPr txBox="1">
            <a:spLocks/>
          </p:cNvSpPr>
          <p:nvPr/>
        </p:nvSpPr>
        <p:spPr>
          <a:xfrm>
            <a:off x="714569" y="456177"/>
            <a:ext cx="10909640" cy="13686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/>
              <a:t>Thank You 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2285889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2478A-D1FF-85FC-3055-3F663888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DEF7A-982B-D597-E417-950FA7C76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  <a:hlinkClick r:id="rId2"/>
              </a:rPr>
              <a:t>https://explodingtopics.com/blog/tiktok-demographics</a:t>
            </a:r>
            <a:endParaRPr lang="en-US">
              <a:ea typeface="+mn-lt"/>
              <a:cs typeface="+mn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68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Dr. Pepper Campaign</vt:lpstr>
      <vt:lpstr>Our Message</vt:lpstr>
      <vt:lpstr>Our Advertisement</vt:lpstr>
      <vt:lpstr>Our Advertisement</vt:lpstr>
      <vt:lpstr>Where To Advertise?</vt:lpstr>
      <vt:lpstr>Thank You Any Questions? </vt:lpstr>
      <vt:lpstr>Citations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15</cp:revision>
  <dcterms:created xsi:type="dcterms:W3CDTF">2024-10-24T14:50:38Z</dcterms:created>
  <dcterms:modified xsi:type="dcterms:W3CDTF">2024-10-31T13:56:36Z</dcterms:modified>
</cp:coreProperties>
</file>