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371" r:id="rId1"/>
  </p:sldMasterIdLst>
  <p:sldIdLst>
    <p:sldId id="256" r:id="rId2"/>
    <p:sldId id="257" r:id="rId3"/>
    <p:sldId id="260" r:id="rId4"/>
    <p:sldId id="275" r:id="rId5"/>
    <p:sldId id="258" r:id="rId6"/>
    <p:sldId id="262" r:id="rId7"/>
    <p:sldId id="263" r:id="rId8"/>
    <p:sldId id="259" r:id="rId9"/>
    <p:sldId id="264" r:id="rId10"/>
    <p:sldId id="265" r:id="rId11"/>
    <p:sldId id="273" r:id="rId12"/>
    <p:sldId id="266" r:id="rId13"/>
    <p:sldId id="267" r:id="rId14"/>
    <p:sldId id="268" r:id="rId15"/>
    <p:sldId id="269" r:id="rId16"/>
    <p:sldId id="270" r:id="rId17"/>
    <p:sldId id="271" r:id="rId18"/>
    <p:sldId id="272"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B3FF2F8-A5B0-E753-8DD5-E08ED0ED02E2}" v="3457" dt="2023-10-03T14:34:54.460"/>
    <p1510:client id="{45F8C8F6-8D3E-4048-B0CC-161639B265BE}" v="150" dt="2023-10-02T15:02:32.087"/>
    <p1510:client id="{7C7E24DE-839E-481C-9781-8D0A8345B5CF}" v="541" dt="2023-10-06T02:36:59.900"/>
    <p1510:client id="{7E497459-6954-4779-93F3-F97BEE36E12B}" v="1906" dt="2023-10-05T14:28:41.698"/>
    <p1510:client id="{B72A746D-DCE0-521F-C8E7-A2E60683CC37}" v="31" dt="2023-10-02T15:44:40.46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43"/>
  </p:normalViewPr>
  <p:slideViewPr>
    <p:cSldViewPr snapToGrid="0">
      <p:cViewPr varScale="1">
        <p:scale>
          <a:sx n="105" d="100"/>
          <a:sy n="105" d="100"/>
        </p:scale>
        <p:origin x="840"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_rels/data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4" Type="http://schemas.openxmlformats.org/officeDocument/2006/relationships/image" Target="../media/image5.svg"/></Relationships>
</file>

<file path=ppt/diagrams/_rels/drawing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4" Type="http://schemas.openxmlformats.org/officeDocument/2006/relationships/image" Target="../media/image5.svg"/></Relationships>
</file>

<file path=ppt/diagrams/colors1.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AE46FB1-4E86-4B06-AB4C-62BEF3D05A47}"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C5BDE898-B2DD-4436-ACD2-9BAB73F0F612}">
      <dgm:prSet/>
      <dgm:spPr/>
      <dgm:t>
        <a:bodyPr/>
        <a:lstStyle/>
        <a:p>
          <a:r>
            <a:rPr lang="en-US" dirty="0"/>
            <a:t>I personally do not feel that TikTok should be held liable for what is displayed on their platform.</a:t>
          </a:r>
        </a:p>
      </dgm:t>
    </dgm:pt>
    <dgm:pt modelId="{4927737D-2BB9-41C4-AF2F-F7B45750D619}" type="parTrans" cxnId="{275FB57D-7A56-475E-8082-69D5F6A53D16}">
      <dgm:prSet/>
      <dgm:spPr/>
      <dgm:t>
        <a:bodyPr/>
        <a:lstStyle/>
        <a:p>
          <a:endParaRPr lang="en-US"/>
        </a:p>
      </dgm:t>
    </dgm:pt>
    <dgm:pt modelId="{D3D5C307-1034-4915-A92D-74445844385D}" type="sibTrans" cxnId="{275FB57D-7A56-475E-8082-69D5F6A53D16}">
      <dgm:prSet/>
      <dgm:spPr/>
      <dgm:t>
        <a:bodyPr/>
        <a:lstStyle/>
        <a:p>
          <a:endParaRPr lang="en-US"/>
        </a:p>
      </dgm:t>
    </dgm:pt>
    <dgm:pt modelId="{D8C907C6-0388-44D7-9446-9E2CADC20D26}">
      <dgm:prSet/>
      <dgm:spPr/>
      <dgm:t>
        <a:bodyPr/>
        <a:lstStyle/>
        <a:p>
          <a:r>
            <a:rPr lang="en-US" dirty="0"/>
            <a:t>Social Contract</a:t>
          </a:r>
          <a:r>
            <a:rPr lang="en-US" dirty="0">
              <a:latin typeface="Goudy Old Style"/>
            </a:rPr>
            <a:t>.</a:t>
          </a:r>
          <a:endParaRPr lang="en-US" dirty="0"/>
        </a:p>
      </dgm:t>
    </dgm:pt>
    <dgm:pt modelId="{7F85B7B3-8C9D-40E1-BAE6-F7838EBCB1F8}" type="parTrans" cxnId="{766B9F89-1F07-48C1-A5BD-09021AE2815F}">
      <dgm:prSet/>
      <dgm:spPr/>
      <dgm:t>
        <a:bodyPr/>
        <a:lstStyle/>
        <a:p>
          <a:endParaRPr lang="en-US"/>
        </a:p>
      </dgm:t>
    </dgm:pt>
    <dgm:pt modelId="{3C511734-27A6-4A42-AB12-F17774477400}" type="sibTrans" cxnId="{766B9F89-1F07-48C1-A5BD-09021AE2815F}">
      <dgm:prSet/>
      <dgm:spPr/>
      <dgm:t>
        <a:bodyPr/>
        <a:lstStyle/>
        <a:p>
          <a:endParaRPr lang="en-US"/>
        </a:p>
      </dgm:t>
    </dgm:pt>
    <dgm:pt modelId="{F8FCDDF4-16F9-428A-9518-D63CC8B54707}" type="pres">
      <dgm:prSet presAssocID="{1AE46FB1-4E86-4B06-AB4C-62BEF3D05A47}" presName="root" presStyleCnt="0">
        <dgm:presLayoutVars>
          <dgm:dir/>
          <dgm:resizeHandles val="exact"/>
        </dgm:presLayoutVars>
      </dgm:prSet>
      <dgm:spPr/>
    </dgm:pt>
    <dgm:pt modelId="{A425E3BF-036A-42C3-812A-B35AD9C240DC}" type="pres">
      <dgm:prSet presAssocID="{C5BDE898-B2DD-4436-ACD2-9BAB73F0F612}" presName="compNode" presStyleCnt="0"/>
      <dgm:spPr/>
    </dgm:pt>
    <dgm:pt modelId="{44D9ACED-5F3E-4D93-9F3E-51AFDF0CCFFB}" type="pres">
      <dgm:prSet presAssocID="{C5BDE898-B2DD-4436-ACD2-9BAB73F0F612}" presName="bgRect" presStyleLbl="bgShp" presStyleIdx="0" presStyleCnt="2"/>
      <dgm:spPr/>
    </dgm:pt>
    <dgm:pt modelId="{21B09EF2-7BE7-4508-95A8-C2297273F3CF}" type="pres">
      <dgm:prSet presAssocID="{C5BDE898-B2DD-4436-ACD2-9BAB73F0F612}"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Judge"/>
        </a:ext>
      </dgm:extLst>
    </dgm:pt>
    <dgm:pt modelId="{72614556-6A86-476E-BE39-199A13B88CB2}" type="pres">
      <dgm:prSet presAssocID="{C5BDE898-B2DD-4436-ACD2-9BAB73F0F612}" presName="spaceRect" presStyleCnt="0"/>
      <dgm:spPr/>
    </dgm:pt>
    <dgm:pt modelId="{25E880CB-E51D-4E78-9697-66E0E2924486}" type="pres">
      <dgm:prSet presAssocID="{C5BDE898-B2DD-4436-ACD2-9BAB73F0F612}" presName="parTx" presStyleLbl="revTx" presStyleIdx="0" presStyleCnt="2">
        <dgm:presLayoutVars>
          <dgm:chMax val="0"/>
          <dgm:chPref val="0"/>
        </dgm:presLayoutVars>
      </dgm:prSet>
      <dgm:spPr/>
    </dgm:pt>
    <dgm:pt modelId="{378E838B-648A-4778-B7DE-84B71402E130}" type="pres">
      <dgm:prSet presAssocID="{D3D5C307-1034-4915-A92D-74445844385D}" presName="sibTrans" presStyleCnt="0"/>
      <dgm:spPr/>
    </dgm:pt>
    <dgm:pt modelId="{4A2A474D-E028-476F-86BC-8558E1706EBB}" type="pres">
      <dgm:prSet presAssocID="{D8C907C6-0388-44D7-9446-9E2CADC20D26}" presName="compNode" presStyleCnt="0"/>
      <dgm:spPr/>
    </dgm:pt>
    <dgm:pt modelId="{86F202D3-EBDA-454A-A615-A4B04CA4652F}" type="pres">
      <dgm:prSet presAssocID="{D8C907C6-0388-44D7-9446-9E2CADC20D26}" presName="bgRect" presStyleLbl="bgShp" presStyleIdx="1" presStyleCnt="2"/>
      <dgm:spPr/>
    </dgm:pt>
    <dgm:pt modelId="{38604B4B-9A8F-4C39-BDDC-5EAEFB7E267A}" type="pres">
      <dgm:prSet presAssocID="{D8C907C6-0388-44D7-9446-9E2CADC20D26}"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Handshake"/>
        </a:ext>
      </dgm:extLst>
    </dgm:pt>
    <dgm:pt modelId="{87FF0D09-B69E-4F0C-9A5D-FE40FE086298}" type="pres">
      <dgm:prSet presAssocID="{D8C907C6-0388-44D7-9446-9E2CADC20D26}" presName="spaceRect" presStyleCnt="0"/>
      <dgm:spPr/>
    </dgm:pt>
    <dgm:pt modelId="{B36BF9AF-3A99-4107-9D4D-85DB0C7C00B8}" type="pres">
      <dgm:prSet presAssocID="{D8C907C6-0388-44D7-9446-9E2CADC20D26}" presName="parTx" presStyleLbl="revTx" presStyleIdx="1" presStyleCnt="2">
        <dgm:presLayoutVars>
          <dgm:chMax val="0"/>
          <dgm:chPref val="0"/>
        </dgm:presLayoutVars>
      </dgm:prSet>
      <dgm:spPr/>
    </dgm:pt>
  </dgm:ptLst>
  <dgm:cxnLst>
    <dgm:cxn modelId="{0F9D1E14-2153-4F37-9571-F3C4E4D479E4}" type="presOf" srcId="{D8C907C6-0388-44D7-9446-9E2CADC20D26}" destId="{B36BF9AF-3A99-4107-9D4D-85DB0C7C00B8}" srcOrd="0" destOrd="0" presId="urn:microsoft.com/office/officeart/2018/2/layout/IconVerticalSolidList"/>
    <dgm:cxn modelId="{60C1E860-8FC9-41F0-B6D7-104769CEBD65}" type="presOf" srcId="{1AE46FB1-4E86-4B06-AB4C-62BEF3D05A47}" destId="{F8FCDDF4-16F9-428A-9518-D63CC8B54707}" srcOrd="0" destOrd="0" presId="urn:microsoft.com/office/officeart/2018/2/layout/IconVerticalSolidList"/>
    <dgm:cxn modelId="{275FB57D-7A56-475E-8082-69D5F6A53D16}" srcId="{1AE46FB1-4E86-4B06-AB4C-62BEF3D05A47}" destId="{C5BDE898-B2DD-4436-ACD2-9BAB73F0F612}" srcOrd="0" destOrd="0" parTransId="{4927737D-2BB9-41C4-AF2F-F7B45750D619}" sibTransId="{D3D5C307-1034-4915-A92D-74445844385D}"/>
    <dgm:cxn modelId="{766B9F89-1F07-48C1-A5BD-09021AE2815F}" srcId="{1AE46FB1-4E86-4B06-AB4C-62BEF3D05A47}" destId="{D8C907C6-0388-44D7-9446-9E2CADC20D26}" srcOrd="1" destOrd="0" parTransId="{7F85B7B3-8C9D-40E1-BAE6-F7838EBCB1F8}" sibTransId="{3C511734-27A6-4A42-AB12-F17774477400}"/>
    <dgm:cxn modelId="{1A09C5BD-BDB4-460C-84DB-ADC464A11B90}" type="presOf" srcId="{C5BDE898-B2DD-4436-ACD2-9BAB73F0F612}" destId="{25E880CB-E51D-4E78-9697-66E0E2924486}" srcOrd="0" destOrd="0" presId="urn:microsoft.com/office/officeart/2018/2/layout/IconVerticalSolidList"/>
    <dgm:cxn modelId="{A53C1DF1-8A6A-4955-98E1-63EB7293C619}" type="presParOf" srcId="{F8FCDDF4-16F9-428A-9518-D63CC8B54707}" destId="{A425E3BF-036A-42C3-812A-B35AD9C240DC}" srcOrd="0" destOrd="0" presId="urn:microsoft.com/office/officeart/2018/2/layout/IconVerticalSolidList"/>
    <dgm:cxn modelId="{FB05485F-F8B6-4355-9F56-2173086A8B35}" type="presParOf" srcId="{A425E3BF-036A-42C3-812A-B35AD9C240DC}" destId="{44D9ACED-5F3E-4D93-9F3E-51AFDF0CCFFB}" srcOrd="0" destOrd="0" presId="urn:microsoft.com/office/officeart/2018/2/layout/IconVerticalSolidList"/>
    <dgm:cxn modelId="{8CE6A781-2391-477C-B968-AB4903C0F765}" type="presParOf" srcId="{A425E3BF-036A-42C3-812A-B35AD9C240DC}" destId="{21B09EF2-7BE7-4508-95A8-C2297273F3CF}" srcOrd="1" destOrd="0" presId="urn:microsoft.com/office/officeart/2018/2/layout/IconVerticalSolidList"/>
    <dgm:cxn modelId="{259A2618-C1CB-4E7F-8DF5-F6D3CE684EB7}" type="presParOf" srcId="{A425E3BF-036A-42C3-812A-B35AD9C240DC}" destId="{72614556-6A86-476E-BE39-199A13B88CB2}" srcOrd="2" destOrd="0" presId="urn:microsoft.com/office/officeart/2018/2/layout/IconVerticalSolidList"/>
    <dgm:cxn modelId="{D25148B0-49DD-4BE8-8D68-27FD02B530D7}" type="presParOf" srcId="{A425E3BF-036A-42C3-812A-B35AD9C240DC}" destId="{25E880CB-E51D-4E78-9697-66E0E2924486}" srcOrd="3" destOrd="0" presId="urn:microsoft.com/office/officeart/2018/2/layout/IconVerticalSolidList"/>
    <dgm:cxn modelId="{B332639A-592E-4876-A3CD-4940A7097C94}" type="presParOf" srcId="{F8FCDDF4-16F9-428A-9518-D63CC8B54707}" destId="{378E838B-648A-4778-B7DE-84B71402E130}" srcOrd="1" destOrd="0" presId="urn:microsoft.com/office/officeart/2018/2/layout/IconVerticalSolidList"/>
    <dgm:cxn modelId="{0A198C98-700C-4410-BDB2-9D6CEE1BD929}" type="presParOf" srcId="{F8FCDDF4-16F9-428A-9518-D63CC8B54707}" destId="{4A2A474D-E028-476F-86BC-8558E1706EBB}" srcOrd="2" destOrd="0" presId="urn:microsoft.com/office/officeart/2018/2/layout/IconVerticalSolidList"/>
    <dgm:cxn modelId="{76230F5C-E0B2-451B-B4F0-33A9AC26790D}" type="presParOf" srcId="{4A2A474D-E028-476F-86BC-8558E1706EBB}" destId="{86F202D3-EBDA-454A-A615-A4B04CA4652F}" srcOrd="0" destOrd="0" presId="urn:microsoft.com/office/officeart/2018/2/layout/IconVerticalSolidList"/>
    <dgm:cxn modelId="{3E842F14-651D-4CE6-A4A0-DAFF38111DE7}" type="presParOf" srcId="{4A2A474D-E028-476F-86BC-8558E1706EBB}" destId="{38604B4B-9A8F-4C39-BDDC-5EAEFB7E267A}" srcOrd="1" destOrd="0" presId="urn:microsoft.com/office/officeart/2018/2/layout/IconVerticalSolidList"/>
    <dgm:cxn modelId="{2223C8C8-33AC-4D5E-8D7F-2CA2D3450A8A}" type="presParOf" srcId="{4A2A474D-E028-476F-86BC-8558E1706EBB}" destId="{87FF0D09-B69E-4F0C-9A5D-FE40FE086298}" srcOrd="2" destOrd="0" presId="urn:microsoft.com/office/officeart/2018/2/layout/IconVerticalSolidList"/>
    <dgm:cxn modelId="{666A384B-9E43-4FBC-8E98-6B34DA5BD966}" type="presParOf" srcId="{4A2A474D-E028-476F-86BC-8558E1706EBB}" destId="{B36BF9AF-3A99-4107-9D4D-85DB0C7C00B8}"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18B761B-956E-44B1-AA29-88FC226532F1}"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900D154E-E056-4D40-BB78-91492CDD625D}">
      <dgm:prSet/>
      <dgm:spPr/>
      <dgm:t>
        <a:bodyPr/>
        <a:lstStyle/>
        <a:p>
          <a:r>
            <a:rPr lang="en-US"/>
            <a:t>Should TikTok be held accountable for the numerous deaths and injuries that result from what is displayed on their platform?</a:t>
          </a:r>
        </a:p>
      </dgm:t>
    </dgm:pt>
    <dgm:pt modelId="{2B6D3D7D-0F7B-4820-96E6-BEE5D2E6E339}" type="parTrans" cxnId="{334988D1-DA66-46B1-ADF6-70F22CBCDCC3}">
      <dgm:prSet/>
      <dgm:spPr/>
      <dgm:t>
        <a:bodyPr/>
        <a:lstStyle/>
        <a:p>
          <a:endParaRPr lang="en-US"/>
        </a:p>
      </dgm:t>
    </dgm:pt>
    <dgm:pt modelId="{73ACBB9C-D93E-4A44-9F52-2B32C8400FC0}" type="sibTrans" cxnId="{334988D1-DA66-46B1-ADF6-70F22CBCDCC3}">
      <dgm:prSet/>
      <dgm:spPr/>
      <dgm:t>
        <a:bodyPr/>
        <a:lstStyle/>
        <a:p>
          <a:endParaRPr lang="en-US"/>
        </a:p>
      </dgm:t>
    </dgm:pt>
    <dgm:pt modelId="{34239915-B95D-4DA3-A3C6-A1838D9769E4}">
      <dgm:prSet/>
      <dgm:spPr/>
      <dgm:t>
        <a:bodyPr/>
        <a:lstStyle/>
        <a:p>
          <a:r>
            <a:rPr lang="en-US"/>
            <a:t>Do you feel as though TikTok follows their Community Guidelines to ensure safety among their users?</a:t>
          </a:r>
        </a:p>
      </dgm:t>
    </dgm:pt>
    <dgm:pt modelId="{2DCD40AE-124D-4BAE-9ADA-454EA8519702}" type="parTrans" cxnId="{8AB6FBFF-40D4-4BC2-947A-1E28D10C1BA4}">
      <dgm:prSet/>
      <dgm:spPr/>
      <dgm:t>
        <a:bodyPr/>
        <a:lstStyle/>
        <a:p>
          <a:endParaRPr lang="en-US"/>
        </a:p>
      </dgm:t>
    </dgm:pt>
    <dgm:pt modelId="{985A3EA4-61D0-43FE-A184-86D5F1F8379A}" type="sibTrans" cxnId="{8AB6FBFF-40D4-4BC2-947A-1E28D10C1BA4}">
      <dgm:prSet/>
      <dgm:spPr/>
      <dgm:t>
        <a:bodyPr/>
        <a:lstStyle/>
        <a:p>
          <a:endParaRPr lang="en-US"/>
        </a:p>
      </dgm:t>
    </dgm:pt>
    <dgm:pt modelId="{0FC4FCEE-4678-4D26-BAE4-5BD114BE3C0F}">
      <dgm:prSet/>
      <dgm:spPr/>
      <dgm:t>
        <a:bodyPr/>
        <a:lstStyle/>
        <a:p>
          <a:r>
            <a:rPr lang="en-US"/>
            <a:t>Should children be allowed on TikTok? What is an appropriate age to be exposed to TikTok?</a:t>
          </a:r>
        </a:p>
      </dgm:t>
    </dgm:pt>
    <dgm:pt modelId="{97DD3629-6797-4651-8F63-F44DD0D7D03A}" type="parTrans" cxnId="{7EAA7153-4993-4970-B386-E92DACFF61A6}">
      <dgm:prSet/>
      <dgm:spPr/>
      <dgm:t>
        <a:bodyPr/>
        <a:lstStyle/>
        <a:p>
          <a:endParaRPr lang="en-US"/>
        </a:p>
      </dgm:t>
    </dgm:pt>
    <dgm:pt modelId="{F22D9519-F330-437D-A47F-81544C224C70}" type="sibTrans" cxnId="{7EAA7153-4993-4970-B386-E92DACFF61A6}">
      <dgm:prSet/>
      <dgm:spPr/>
      <dgm:t>
        <a:bodyPr/>
        <a:lstStyle/>
        <a:p>
          <a:endParaRPr lang="en-US"/>
        </a:p>
      </dgm:t>
    </dgm:pt>
    <dgm:pt modelId="{BD865E87-21C6-4A12-890E-42FB5B7EC80F}">
      <dgm:prSet/>
      <dgm:spPr/>
      <dgm:t>
        <a:bodyPr/>
        <a:lstStyle/>
        <a:p>
          <a:r>
            <a:rPr lang="en-US"/>
            <a:t>How might Instagram's policies for example be compared to that of TikTok's policies as far as handling inappropriate or harmful content displayed on their platforms?</a:t>
          </a:r>
        </a:p>
      </dgm:t>
    </dgm:pt>
    <dgm:pt modelId="{006E3A22-930B-409E-9C1B-87CC17988402}" type="parTrans" cxnId="{6B675762-51B2-4591-9B25-EA38BBD6DD84}">
      <dgm:prSet/>
      <dgm:spPr/>
      <dgm:t>
        <a:bodyPr/>
        <a:lstStyle/>
        <a:p>
          <a:endParaRPr lang="en-US"/>
        </a:p>
      </dgm:t>
    </dgm:pt>
    <dgm:pt modelId="{73EFAB35-7537-4C17-862D-7E2F426EB626}" type="sibTrans" cxnId="{6B675762-51B2-4591-9B25-EA38BBD6DD84}">
      <dgm:prSet/>
      <dgm:spPr/>
      <dgm:t>
        <a:bodyPr/>
        <a:lstStyle/>
        <a:p>
          <a:endParaRPr lang="en-US"/>
        </a:p>
      </dgm:t>
    </dgm:pt>
    <dgm:pt modelId="{B5B4FEFE-40FC-45E6-9F39-5DB2B1FCE5C5}">
      <dgm:prSet/>
      <dgm:spPr/>
      <dgm:t>
        <a:bodyPr/>
        <a:lstStyle/>
        <a:p>
          <a:r>
            <a:rPr lang="en-US"/>
            <a:t>What more could TikTok do to decrease the dangerous activities expressed on their app? </a:t>
          </a:r>
        </a:p>
      </dgm:t>
    </dgm:pt>
    <dgm:pt modelId="{71FDA8C8-7897-4014-BCDE-655D0EAA1F9A}" type="parTrans" cxnId="{4E5B657B-C980-41E2-B6AF-97F39EA74E13}">
      <dgm:prSet/>
      <dgm:spPr/>
      <dgm:t>
        <a:bodyPr/>
        <a:lstStyle/>
        <a:p>
          <a:endParaRPr lang="en-US"/>
        </a:p>
      </dgm:t>
    </dgm:pt>
    <dgm:pt modelId="{6583CE9A-8AFE-41A1-8ADA-CE46AEFF4402}" type="sibTrans" cxnId="{4E5B657B-C980-41E2-B6AF-97F39EA74E13}">
      <dgm:prSet/>
      <dgm:spPr/>
      <dgm:t>
        <a:bodyPr/>
        <a:lstStyle/>
        <a:p>
          <a:endParaRPr lang="en-US"/>
        </a:p>
      </dgm:t>
    </dgm:pt>
    <dgm:pt modelId="{5E7FE36D-E39B-4DCD-AC61-82F58F39D17E}">
      <dgm:prSet/>
      <dgm:spPr/>
      <dgm:t>
        <a:bodyPr/>
        <a:lstStyle/>
        <a:p>
          <a:r>
            <a:rPr lang="en-US"/>
            <a:t>If you were a parent, how would you monitor your child's social media exposure or intake?</a:t>
          </a:r>
        </a:p>
      </dgm:t>
    </dgm:pt>
    <dgm:pt modelId="{A3CEE246-0C54-4950-ADC7-3591C86DB829}" type="parTrans" cxnId="{AF53246C-0BE1-4880-AC08-BDDF2ABA6749}">
      <dgm:prSet/>
      <dgm:spPr/>
      <dgm:t>
        <a:bodyPr/>
        <a:lstStyle/>
        <a:p>
          <a:endParaRPr lang="en-US"/>
        </a:p>
      </dgm:t>
    </dgm:pt>
    <dgm:pt modelId="{9E4FFC6E-A65C-42ED-B0B8-4432EE0BF4BC}" type="sibTrans" cxnId="{AF53246C-0BE1-4880-AC08-BDDF2ABA6749}">
      <dgm:prSet/>
      <dgm:spPr/>
      <dgm:t>
        <a:bodyPr/>
        <a:lstStyle/>
        <a:p>
          <a:endParaRPr lang="en-US"/>
        </a:p>
      </dgm:t>
    </dgm:pt>
    <dgm:pt modelId="{F4B1637D-F806-4979-A9E1-6C72675C698C}">
      <dgm:prSet/>
      <dgm:spPr/>
      <dgm:t>
        <a:bodyPr/>
        <a:lstStyle/>
        <a:p>
          <a:r>
            <a:rPr lang="en-US"/>
            <a:t>Compared to years prior, is content shared on social media more of an issue today, or has it always been a problem?</a:t>
          </a:r>
        </a:p>
      </dgm:t>
    </dgm:pt>
    <dgm:pt modelId="{635E343C-3BE4-4062-AC4C-4F51F91FF5BB}" type="parTrans" cxnId="{71CB24A1-2C86-4425-98D6-60425ECCF6F6}">
      <dgm:prSet/>
      <dgm:spPr/>
      <dgm:t>
        <a:bodyPr/>
        <a:lstStyle/>
        <a:p>
          <a:endParaRPr lang="en-US"/>
        </a:p>
      </dgm:t>
    </dgm:pt>
    <dgm:pt modelId="{5D79CC82-34CD-4EF4-89EF-D59DBC44D295}" type="sibTrans" cxnId="{71CB24A1-2C86-4425-98D6-60425ECCF6F6}">
      <dgm:prSet/>
      <dgm:spPr/>
      <dgm:t>
        <a:bodyPr/>
        <a:lstStyle/>
        <a:p>
          <a:endParaRPr lang="en-US"/>
        </a:p>
      </dgm:t>
    </dgm:pt>
    <dgm:pt modelId="{0F0F7F15-0381-4814-A95A-296CA9796DC4}" type="pres">
      <dgm:prSet presAssocID="{B18B761B-956E-44B1-AA29-88FC226532F1}" presName="linear" presStyleCnt="0">
        <dgm:presLayoutVars>
          <dgm:animLvl val="lvl"/>
          <dgm:resizeHandles val="exact"/>
        </dgm:presLayoutVars>
      </dgm:prSet>
      <dgm:spPr/>
    </dgm:pt>
    <dgm:pt modelId="{DE06111C-E0A7-4DB8-BBBF-9D9EF3217DCD}" type="pres">
      <dgm:prSet presAssocID="{900D154E-E056-4D40-BB78-91492CDD625D}" presName="parentText" presStyleLbl="node1" presStyleIdx="0" presStyleCnt="7">
        <dgm:presLayoutVars>
          <dgm:chMax val="0"/>
          <dgm:bulletEnabled val="1"/>
        </dgm:presLayoutVars>
      </dgm:prSet>
      <dgm:spPr/>
    </dgm:pt>
    <dgm:pt modelId="{CAA8DC97-9F7F-4E6D-93ED-0F0721A7DE31}" type="pres">
      <dgm:prSet presAssocID="{73ACBB9C-D93E-4A44-9F52-2B32C8400FC0}" presName="spacer" presStyleCnt="0"/>
      <dgm:spPr/>
    </dgm:pt>
    <dgm:pt modelId="{6BF1BF3E-670A-4334-A1BC-5EE013C05972}" type="pres">
      <dgm:prSet presAssocID="{34239915-B95D-4DA3-A3C6-A1838D9769E4}" presName="parentText" presStyleLbl="node1" presStyleIdx="1" presStyleCnt="7">
        <dgm:presLayoutVars>
          <dgm:chMax val="0"/>
          <dgm:bulletEnabled val="1"/>
        </dgm:presLayoutVars>
      </dgm:prSet>
      <dgm:spPr/>
    </dgm:pt>
    <dgm:pt modelId="{19F4ABD5-F178-4953-9A40-953EA3B4AF69}" type="pres">
      <dgm:prSet presAssocID="{985A3EA4-61D0-43FE-A184-86D5F1F8379A}" presName="spacer" presStyleCnt="0"/>
      <dgm:spPr/>
    </dgm:pt>
    <dgm:pt modelId="{1DB7BA44-A963-4DEE-B57F-68BCBB660329}" type="pres">
      <dgm:prSet presAssocID="{0FC4FCEE-4678-4D26-BAE4-5BD114BE3C0F}" presName="parentText" presStyleLbl="node1" presStyleIdx="2" presStyleCnt="7">
        <dgm:presLayoutVars>
          <dgm:chMax val="0"/>
          <dgm:bulletEnabled val="1"/>
        </dgm:presLayoutVars>
      </dgm:prSet>
      <dgm:spPr/>
    </dgm:pt>
    <dgm:pt modelId="{D8B172F0-4470-4FE9-A5ED-7B377FE22E3C}" type="pres">
      <dgm:prSet presAssocID="{F22D9519-F330-437D-A47F-81544C224C70}" presName="spacer" presStyleCnt="0"/>
      <dgm:spPr/>
    </dgm:pt>
    <dgm:pt modelId="{1B0CE1F3-542C-406B-90E4-4AE7D5E4546F}" type="pres">
      <dgm:prSet presAssocID="{BD865E87-21C6-4A12-890E-42FB5B7EC80F}" presName="parentText" presStyleLbl="node1" presStyleIdx="3" presStyleCnt="7">
        <dgm:presLayoutVars>
          <dgm:chMax val="0"/>
          <dgm:bulletEnabled val="1"/>
        </dgm:presLayoutVars>
      </dgm:prSet>
      <dgm:spPr/>
    </dgm:pt>
    <dgm:pt modelId="{6C89EAFD-94B7-4F55-A353-8F20E0D77F15}" type="pres">
      <dgm:prSet presAssocID="{73EFAB35-7537-4C17-862D-7E2F426EB626}" presName="spacer" presStyleCnt="0"/>
      <dgm:spPr/>
    </dgm:pt>
    <dgm:pt modelId="{F2DADCAC-D752-43ED-B0F8-BD6CD95AB710}" type="pres">
      <dgm:prSet presAssocID="{B5B4FEFE-40FC-45E6-9F39-5DB2B1FCE5C5}" presName="parentText" presStyleLbl="node1" presStyleIdx="4" presStyleCnt="7">
        <dgm:presLayoutVars>
          <dgm:chMax val="0"/>
          <dgm:bulletEnabled val="1"/>
        </dgm:presLayoutVars>
      </dgm:prSet>
      <dgm:spPr/>
    </dgm:pt>
    <dgm:pt modelId="{2D0D502D-F23F-4E88-81AB-06C79A0BA66E}" type="pres">
      <dgm:prSet presAssocID="{6583CE9A-8AFE-41A1-8ADA-CE46AEFF4402}" presName="spacer" presStyleCnt="0"/>
      <dgm:spPr/>
    </dgm:pt>
    <dgm:pt modelId="{D1446143-6422-4098-B5BC-A6DAF3904CDE}" type="pres">
      <dgm:prSet presAssocID="{5E7FE36D-E39B-4DCD-AC61-82F58F39D17E}" presName="parentText" presStyleLbl="node1" presStyleIdx="5" presStyleCnt="7">
        <dgm:presLayoutVars>
          <dgm:chMax val="0"/>
          <dgm:bulletEnabled val="1"/>
        </dgm:presLayoutVars>
      </dgm:prSet>
      <dgm:spPr/>
    </dgm:pt>
    <dgm:pt modelId="{C9FE697F-16EB-4936-AD50-3FAAF1C44E2A}" type="pres">
      <dgm:prSet presAssocID="{9E4FFC6E-A65C-42ED-B0B8-4432EE0BF4BC}" presName="spacer" presStyleCnt="0"/>
      <dgm:spPr/>
    </dgm:pt>
    <dgm:pt modelId="{0B5A5109-7EFC-41FE-8B5B-D1D23879EE44}" type="pres">
      <dgm:prSet presAssocID="{F4B1637D-F806-4979-A9E1-6C72675C698C}" presName="parentText" presStyleLbl="node1" presStyleIdx="6" presStyleCnt="7">
        <dgm:presLayoutVars>
          <dgm:chMax val="0"/>
          <dgm:bulletEnabled val="1"/>
        </dgm:presLayoutVars>
      </dgm:prSet>
      <dgm:spPr/>
    </dgm:pt>
  </dgm:ptLst>
  <dgm:cxnLst>
    <dgm:cxn modelId="{ADE51416-115E-471F-81EF-01578BE6D944}" type="presOf" srcId="{BD865E87-21C6-4A12-890E-42FB5B7EC80F}" destId="{1B0CE1F3-542C-406B-90E4-4AE7D5E4546F}" srcOrd="0" destOrd="0" presId="urn:microsoft.com/office/officeart/2005/8/layout/vList2"/>
    <dgm:cxn modelId="{FA1ED218-00E3-40D6-9346-ADB01140B635}" type="presOf" srcId="{900D154E-E056-4D40-BB78-91492CDD625D}" destId="{DE06111C-E0A7-4DB8-BBBF-9D9EF3217DCD}" srcOrd="0" destOrd="0" presId="urn:microsoft.com/office/officeart/2005/8/layout/vList2"/>
    <dgm:cxn modelId="{13993145-ADD5-42AF-89C1-7F4D11A23EB8}" type="presOf" srcId="{F4B1637D-F806-4979-A9E1-6C72675C698C}" destId="{0B5A5109-7EFC-41FE-8B5B-D1D23879EE44}" srcOrd="0" destOrd="0" presId="urn:microsoft.com/office/officeart/2005/8/layout/vList2"/>
    <dgm:cxn modelId="{7EAA7153-4993-4970-B386-E92DACFF61A6}" srcId="{B18B761B-956E-44B1-AA29-88FC226532F1}" destId="{0FC4FCEE-4678-4D26-BAE4-5BD114BE3C0F}" srcOrd="2" destOrd="0" parTransId="{97DD3629-6797-4651-8F63-F44DD0D7D03A}" sibTransId="{F22D9519-F330-437D-A47F-81544C224C70}"/>
    <dgm:cxn modelId="{DF43E560-285B-46F9-92F2-E54124B68865}" type="presOf" srcId="{B18B761B-956E-44B1-AA29-88FC226532F1}" destId="{0F0F7F15-0381-4814-A95A-296CA9796DC4}" srcOrd="0" destOrd="0" presId="urn:microsoft.com/office/officeart/2005/8/layout/vList2"/>
    <dgm:cxn modelId="{6B675762-51B2-4591-9B25-EA38BBD6DD84}" srcId="{B18B761B-956E-44B1-AA29-88FC226532F1}" destId="{BD865E87-21C6-4A12-890E-42FB5B7EC80F}" srcOrd="3" destOrd="0" parTransId="{006E3A22-930B-409E-9C1B-87CC17988402}" sibTransId="{73EFAB35-7537-4C17-862D-7E2F426EB626}"/>
    <dgm:cxn modelId="{AF53246C-0BE1-4880-AC08-BDDF2ABA6749}" srcId="{B18B761B-956E-44B1-AA29-88FC226532F1}" destId="{5E7FE36D-E39B-4DCD-AC61-82F58F39D17E}" srcOrd="5" destOrd="0" parTransId="{A3CEE246-0C54-4950-ADC7-3591C86DB829}" sibTransId="{9E4FFC6E-A65C-42ED-B0B8-4432EE0BF4BC}"/>
    <dgm:cxn modelId="{AF98C278-045A-448D-BE91-E2EA6A8E0E52}" type="presOf" srcId="{34239915-B95D-4DA3-A3C6-A1838D9769E4}" destId="{6BF1BF3E-670A-4334-A1BC-5EE013C05972}" srcOrd="0" destOrd="0" presId="urn:microsoft.com/office/officeart/2005/8/layout/vList2"/>
    <dgm:cxn modelId="{4E5B657B-C980-41E2-B6AF-97F39EA74E13}" srcId="{B18B761B-956E-44B1-AA29-88FC226532F1}" destId="{B5B4FEFE-40FC-45E6-9F39-5DB2B1FCE5C5}" srcOrd="4" destOrd="0" parTransId="{71FDA8C8-7897-4014-BCDE-655D0EAA1F9A}" sibTransId="{6583CE9A-8AFE-41A1-8ADA-CE46AEFF4402}"/>
    <dgm:cxn modelId="{9364268E-FC40-4F4D-A514-37BB170FBF27}" type="presOf" srcId="{B5B4FEFE-40FC-45E6-9F39-5DB2B1FCE5C5}" destId="{F2DADCAC-D752-43ED-B0F8-BD6CD95AB710}" srcOrd="0" destOrd="0" presId="urn:microsoft.com/office/officeart/2005/8/layout/vList2"/>
    <dgm:cxn modelId="{80967F99-E3B5-459A-AE92-E0C5E6C0E423}" type="presOf" srcId="{0FC4FCEE-4678-4D26-BAE4-5BD114BE3C0F}" destId="{1DB7BA44-A963-4DEE-B57F-68BCBB660329}" srcOrd="0" destOrd="0" presId="urn:microsoft.com/office/officeart/2005/8/layout/vList2"/>
    <dgm:cxn modelId="{71CB24A1-2C86-4425-98D6-60425ECCF6F6}" srcId="{B18B761B-956E-44B1-AA29-88FC226532F1}" destId="{F4B1637D-F806-4979-A9E1-6C72675C698C}" srcOrd="6" destOrd="0" parTransId="{635E343C-3BE4-4062-AC4C-4F51F91FF5BB}" sibTransId="{5D79CC82-34CD-4EF4-89EF-D59DBC44D295}"/>
    <dgm:cxn modelId="{334988D1-DA66-46B1-ADF6-70F22CBCDCC3}" srcId="{B18B761B-956E-44B1-AA29-88FC226532F1}" destId="{900D154E-E056-4D40-BB78-91492CDD625D}" srcOrd="0" destOrd="0" parTransId="{2B6D3D7D-0F7B-4820-96E6-BEE5D2E6E339}" sibTransId="{73ACBB9C-D93E-4A44-9F52-2B32C8400FC0}"/>
    <dgm:cxn modelId="{5884C6EC-6C52-4CA0-9033-9B8A30C1A97C}" type="presOf" srcId="{5E7FE36D-E39B-4DCD-AC61-82F58F39D17E}" destId="{D1446143-6422-4098-B5BC-A6DAF3904CDE}" srcOrd="0" destOrd="0" presId="urn:microsoft.com/office/officeart/2005/8/layout/vList2"/>
    <dgm:cxn modelId="{8AB6FBFF-40D4-4BC2-947A-1E28D10C1BA4}" srcId="{B18B761B-956E-44B1-AA29-88FC226532F1}" destId="{34239915-B95D-4DA3-A3C6-A1838D9769E4}" srcOrd="1" destOrd="0" parTransId="{2DCD40AE-124D-4BAE-9ADA-454EA8519702}" sibTransId="{985A3EA4-61D0-43FE-A184-86D5F1F8379A}"/>
    <dgm:cxn modelId="{6C0FC608-676F-4AC9-A7DB-DD5503D3B47D}" type="presParOf" srcId="{0F0F7F15-0381-4814-A95A-296CA9796DC4}" destId="{DE06111C-E0A7-4DB8-BBBF-9D9EF3217DCD}" srcOrd="0" destOrd="0" presId="urn:microsoft.com/office/officeart/2005/8/layout/vList2"/>
    <dgm:cxn modelId="{F92FC371-FF70-4147-8042-78553520E779}" type="presParOf" srcId="{0F0F7F15-0381-4814-A95A-296CA9796DC4}" destId="{CAA8DC97-9F7F-4E6D-93ED-0F0721A7DE31}" srcOrd="1" destOrd="0" presId="urn:microsoft.com/office/officeart/2005/8/layout/vList2"/>
    <dgm:cxn modelId="{8F0D44F9-BB91-441A-B400-549C9CB0B066}" type="presParOf" srcId="{0F0F7F15-0381-4814-A95A-296CA9796DC4}" destId="{6BF1BF3E-670A-4334-A1BC-5EE013C05972}" srcOrd="2" destOrd="0" presId="urn:microsoft.com/office/officeart/2005/8/layout/vList2"/>
    <dgm:cxn modelId="{23CABD89-CF32-49A1-AF3A-48A7C53162BB}" type="presParOf" srcId="{0F0F7F15-0381-4814-A95A-296CA9796DC4}" destId="{19F4ABD5-F178-4953-9A40-953EA3B4AF69}" srcOrd="3" destOrd="0" presId="urn:microsoft.com/office/officeart/2005/8/layout/vList2"/>
    <dgm:cxn modelId="{B76C533C-BA49-40B1-8E28-45F55955CE86}" type="presParOf" srcId="{0F0F7F15-0381-4814-A95A-296CA9796DC4}" destId="{1DB7BA44-A963-4DEE-B57F-68BCBB660329}" srcOrd="4" destOrd="0" presId="urn:microsoft.com/office/officeart/2005/8/layout/vList2"/>
    <dgm:cxn modelId="{F47BC192-F08F-4201-8790-A6BAAA726706}" type="presParOf" srcId="{0F0F7F15-0381-4814-A95A-296CA9796DC4}" destId="{D8B172F0-4470-4FE9-A5ED-7B377FE22E3C}" srcOrd="5" destOrd="0" presId="urn:microsoft.com/office/officeart/2005/8/layout/vList2"/>
    <dgm:cxn modelId="{4FAA7C82-DDE0-4DAC-B194-EB7973008CE9}" type="presParOf" srcId="{0F0F7F15-0381-4814-A95A-296CA9796DC4}" destId="{1B0CE1F3-542C-406B-90E4-4AE7D5E4546F}" srcOrd="6" destOrd="0" presId="urn:microsoft.com/office/officeart/2005/8/layout/vList2"/>
    <dgm:cxn modelId="{45FC087C-FE07-48AF-B1F5-16895C0A361B}" type="presParOf" srcId="{0F0F7F15-0381-4814-A95A-296CA9796DC4}" destId="{6C89EAFD-94B7-4F55-A353-8F20E0D77F15}" srcOrd="7" destOrd="0" presId="urn:microsoft.com/office/officeart/2005/8/layout/vList2"/>
    <dgm:cxn modelId="{993BAB55-9E13-477B-8537-71FAB89989AF}" type="presParOf" srcId="{0F0F7F15-0381-4814-A95A-296CA9796DC4}" destId="{F2DADCAC-D752-43ED-B0F8-BD6CD95AB710}" srcOrd="8" destOrd="0" presId="urn:microsoft.com/office/officeart/2005/8/layout/vList2"/>
    <dgm:cxn modelId="{A3C287AD-9424-4CA4-82FE-0B4BD39F6C8A}" type="presParOf" srcId="{0F0F7F15-0381-4814-A95A-296CA9796DC4}" destId="{2D0D502D-F23F-4E88-81AB-06C79A0BA66E}" srcOrd="9" destOrd="0" presId="urn:microsoft.com/office/officeart/2005/8/layout/vList2"/>
    <dgm:cxn modelId="{888A16A2-D88E-4EEC-9231-07A033DE192A}" type="presParOf" srcId="{0F0F7F15-0381-4814-A95A-296CA9796DC4}" destId="{D1446143-6422-4098-B5BC-A6DAF3904CDE}" srcOrd="10" destOrd="0" presId="urn:microsoft.com/office/officeart/2005/8/layout/vList2"/>
    <dgm:cxn modelId="{19B6539D-5EE9-4306-800D-0DBE5F1944E0}" type="presParOf" srcId="{0F0F7F15-0381-4814-A95A-296CA9796DC4}" destId="{C9FE697F-16EB-4936-AD50-3FAAF1C44E2A}" srcOrd="11" destOrd="0" presId="urn:microsoft.com/office/officeart/2005/8/layout/vList2"/>
    <dgm:cxn modelId="{004F9415-29B8-4A3F-8E26-353BA13EBECE}" type="presParOf" srcId="{0F0F7F15-0381-4814-A95A-296CA9796DC4}" destId="{0B5A5109-7EFC-41FE-8B5B-D1D23879EE44}" srcOrd="1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4D9ACED-5F3E-4D93-9F3E-51AFDF0CCFFB}">
      <dsp:nvSpPr>
        <dsp:cNvPr id="0" name=""/>
        <dsp:cNvSpPr/>
      </dsp:nvSpPr>
      <dsp:spPr>
        <a:xfrm>
          <a:off x="0" y="1141271"/>
          <a:ext cx="7505630" cy="2106963"/>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1B09EF2-7BE7-4508-95A8-C2297273F3CF}">
      <dsp:nvSpPr>
        <dsp:cNvPr id="0" name=""/>
        <dsp:cNvSpPr/>
      </dsp:nvSpPr>
      <dsp:spPr>
        <a:xfrm>
          <a:off x="637356" y="1615338"/>
          <a:ext cx="1158829" cy="1158829"/>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5E880CB-E51D-4E78-9697-66E0E2924486}">
      <dsp:nvSpPr>
        <dsp:cNvPr id="0" name=""/>
        <dsp:cNvSpPr/>
      </dsp:nvSpPr>
      <dsp:spPr>
        <a:xfrm>
          <a:off x="2433542" y="1141271"/>
          <a:ext cx="5072087" cy="21069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2987" tIns="222987" rIns="222987" bIns="222987" numCol="1" spcCol="1270" anchor="ctr" anchorCtr="0">
          <a:noAutofit/>
        </a:bodyPr>
        <a:lstStyle/>
        <a:p>
          <a:pPr marL="0" lvl="0" indent="0" algn="l" defTabSz="1111250">
            <a:lnSpc>
              <a:spcPct val="90000"/>
            </a:lnSpc>
            <a:spcBef>
              <a:spcPct val="0"/>
            </a:spcBef>
            <a:spcAft>
              <a:spcPct val="35000"/>
            </a:spcAft>
            <a:buNone/>
          </a:pPr>
          <a:r>
            <a:rPr lang="en-US" sz="2500" kern="1200" dirty="0"/>
            <a:t>I personally do not feel that TikTok should be held liable for what is displayed on their platform.</a:t>
          </a:r>
        </a:p>
      </dsp:txBody>
      <dsp:txXfrm>
        <a:off x="2433542" y="1141271"/>
        <a:ext cx="5072087" cy="2106963"/>
      </dsp:txXfrm>
    </dsp:sp>
    <dsp:sp modelId="{86F202D3-EBDA-454A-A615-A4B04CA4652F}">
      <dsp:nvSpPr>
        <dsp:cNvPr id="0" name=""/>
        <dsp:cNvSpPr/>
      </dsp:nvSpPr>
      <dsp:spPr>
        <a:xfrm>
          <a:off x="0" y="3774975"/>
          <a:ext cx="7505630" cy="2106963"/>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8604B4B-9A8F-4C39-BDDC-5EAEFB7E267A}">
      <dsp:nvSpPr>
        <dsp:cNvPr id="0" name=""/>
        <dsp:cNvSpPr/>
      </dsp:nvSpPr>
      <dsp:spPr>
        <a:xfrm>
          <a:off x="637356" y="4249042"/>
          <a:ext cx="1158829" cy="1158829"/>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36BF9AF-3A99-4107-9D4D-85DB0C7C00B8}">
      <dsp:nvSpPr>
        <dsp:cNvPr id="0" name=""/>
        <dsp:cNvSpPr/>
      </dsp:nvSpPr>
      <dsp:spPr>
        <a:xfrm>
          <a:off x="2433542" y="3774975"/>
          <a:ext cx="5072087" cy="21069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2987" tIns="222987" rIns="222987" bIns="222987" numCol="1" spcCol="1270" anchor="ctr" anchorCtr="0">
          <a:noAutofit/>
        </a:bodyPr>
        <a:lstStyle/>
        <a:p>
          <a:pPr marL="0" lvl="0" indent="0" algn="l" defTabSz="1111250">
            <a:lnSpc>
              <a:spcPct val="90000"/>
            </a:lnSpc>
            <a:spcBef>
              <a:spcPct val="0"/>
            </a:spcBef>
            <a:spcAft>
              <a:spcPct val="35000"/>
            </a:spcAft>
            <a:buNone/>
          </a:pPr>
          <a:r>
            <a:rPr lang="en-US" sz="2500" kern="1200" dirty="0"/>
            <a:t>Social Contract</a:t>
          </a:r>
          <a:r>
            <a:rPr lang="en-US" sz="2500" kern="1200" dirty="0">
              <a:latin typeface="Goudy Old Style"/>
            </a:rPr>
            <a:t>.</a:t>
          </a:r>
          <a:endParaRPr lang="en-US" sz="2500" kern="1200" dirty="0"/>
        </a:p>
      </dsp:txBody>
      <dsp:txXfrm>
        <a:off x="2433542" y="3774975"/>
        <a:ext cx="5072087" cy="210696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E06111C-E0A7-4DB8-BBBF-9D9EF3217DCD}">
      <dsp:nvSpPr>
        <dsp:cNvPr id="0" name=""/>
        <dsp:cNvSpPr/>
      </dsp:nvSpPr>
      <dsp:spPr>
        <a:xfrm>
          <a:off x="0" y="10249"/>
          <a:ext cx="7692157" cy="932892"/>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a:t>Should TikTok be held accountable for the numerous deaths and injuries that result from what is displayed on their platform?</a:t>
          </a:r>
        </a:p>
      </dsp:txBody>
      <dsp:txXfrm>
        <a:off x="45540" y="55789"/>
        <a:ext cx="7601077" cy="841812"/>
      </dsp:txXfrm>
    </dsp:sp>
    <dsp:sp modelId="{6BF1BF3E-670A-4334-A1BC-5EE013C05972}">
      <dsp:nvSpPr>
        <dsp:cNvPr id="0" name=""/>
        <dsp:cNvSpPr/>
      </dsp:nvSpPr>
      <dsp:spPr>
        <a:xfrm>
          <a:off x="0" y="994981"/>
          <a:ext cx="7692157" cy="932892"/>
        </a:xfrm>
        <a:prstGeom prst="roundRect">
          <a:avLst/>
        </a:prstGeom>
        <a:solidFill>
          <a:schemeClr val="accent2">
            <a:hueOff val="180378"/>
            <a:satOff val="175"/>
            <a:lumOff val="-81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a:t>Do you feel as though TikTok follows their Community Guidelines to ensure safety among their users?</a:t>
          </a:r>
        </a:p>
      </dsp:txBody>
      <dsp:txXfrm>
        <a:off x="45540" y="1040521"/>
        <a:ext cx="7601077" cy="841812"/>
      </dsp:txXfrm>
    </dsp:sp>
    <dsp:sp modelId="{1DB7BA44-A963-4DEE-B57F-68BCBB660329}">
      <dsp:nvSpPr>
        <dsp:cNvPr id="0" name=""/>
        <dsp:cNvSpPr/>
      </dsp:nvSpPr>
      <dsp:spPr>
        <a:xfrm>
          <a:off x="0" y="1979713"/>
          <a:ext cx="7692157" cy="932892"/>
        </a:xfrm>
        <a:prstGeom prst="roundRect">
          <a:avLst/>
        </a:prstGeom>
        <a:solidFill>
          <a:schemeClr val="accent2">
            <a:hueOff val="360755"/>
            <a:satOff val="350"/>
            <a:lumOff val="-163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a:t>Should children be allowed on TikTok? What is an appropriate age to be exposed to TikTok?</a:t>
          </a:r>
        </a:p>
      </dsp:txBody>
      <dsp:txXfrm>
        <a:off x="45540" y="2025253"/>
        <a:ext cx="7601077" cy="841812"/>
      </dsp:txXfrm>
    </dsp:sp>
    <dsp:sp modelId="{1B0CE1F3-542C-406B-90E4-4AE7D5E4546F}">
      <dsp:nvSpPr>
        <dsp:cNvPr id="0" name=""/>
        <dsp:cNvSpPr/>
      </dsp:nvSpPr>
      <dsp:spPr>
        <a:xfrm>
          <a:off x="0" y="2964445"/>
          <a:ext cx="7692157" cy="932892"/>
        </a:xfrm>
        <a:prstGeom prst="roundRect">
          <a:avLst/>
        </a:prstGeom>
        <a:solidFill>
          <a:schemeClr val="accent2">
            <a:hueOff val="541133"/>
            <a:satOff val="525"/>
            <a:lumOff val="-245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a:t>How might Instagram's policies for example be compared to that of TikTok's policies as far as handling inappropriate or harmful content displayed on their platforms?</a:t>
          </a:r>
        </a:p>
      </dsp:txBody>
      <dsp:txXfrm>
        <a:off x="45540" y="3009985"/>
        <a:ext cx="7601077" cy="841812"/>
      </dsp:txXfrm>
    </dsp:sp>
    <dsp:sp modelId="{F2DADCAC-D752-43ED-B0F8-BD6CD95AB710}">
      <dsp:nvSpPr>
        <dsp:cNvPr id="0" name=""/>
        <dsp:cNvSpPr/>
      </dsp:nvSpPr>
      <dsp:spPr>
        <a:xfrm>
          <a:off x="0" y="3949178"/>
          <a:ext cx="7692157" cy="932892"/>
        </a:xfrm>
        <a:prstGeom prst="roundRect">
          <a:avLst/>
        </a:prstGeom>
        <a:solidFill>
          <a:schemeClr val="accent2">
            <a:hueOff val="721510"/>
            <a:satOff val="699"/>
            <a:lumOff val="-326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a:t>What more could TikTok do to decrease the dangerous activities expressed on their app? </a:t>
          </a:r>
        </a:p>
      </dsp:txBody>
      <dsp:txXfrm>
        <a:off x="45540" y="3994718"/>
        <a:ext cx="7601077" cy="841812"/>
      </dsp:txXfrm>
    </dsp:sp>
    <dsp:sp modelId="{D1446143-6422-4098-B5BC-A6DAF3904CDE}">
      <dsp:nvSpPr>
        <dsp:cNvPr id="0" name=""/>
        <dsp:cNvSpPr/>
      </dsp:nvSpPr>
      <dsp:spPr>
        <a:xfrm>
          <a:off x="0" y="4933910"/>
          <a:ext cx="7692157" cy="932892"/>
        </a:xfrm>
        <a:prstGeom prst="roundRect">
          <a:avLst/>
        </a:prstGeom>
        <a:solidFill>
          <a:schemeClr val="accent2">
            <a:hueOff val="901887"/>
            <a:satOff val="874"/>
            <a:lumOff val="-408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a:t>If you were a parent, how would you monitor your child's social media exposure or intake?</a:t>
          </a:r>
        </a:p>
      </dsp:txBody>
      <dsp:txXfrm>
        <a:off x="45540" y="4979450"/>
        <a:ext cx="7601077" cy="841812"/>
      </dsp:txXfrm>
    </dsp:sp>
    <dsp:sp modelId="{0B5A5109-7EFC-41FE-8B5B-D1D23879EE44}">
      <dsp:nvSpPr>
        <dsp:cNvPr id="0" name=""/>
        <dsp:cNvSpPr/>
      </dsp:nvSpPr>
      <dsp:spPr>
        <a:xfrm>
          <a:off x="0" y="5918642"/>
          <a:ext cx="7692157" cy="932892"/>
        </a:xfrm>
        <a:prstGeom prst="roundRect">
          <a:avLst/>
        </a:prstGeom>
        <a:solidFill>
          <a:schemeClr val="accent2">
            <a:hueOff val="1082265"/>
            <a:satOff val="1049"/>
            <a:lumOff val="-490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a:t>Compared to years prior, is content shared on social media more of an issue today, or has it always been a problem?</a:t>
          </a:r>
        </a:p>
      </dsp:txBody>
      <dsp:txXfrm>
        <a:off x="45540" y="5964182"/>
        <a:ext cx="7601077" cy="841812"/>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0EBC55-5864-427B-84CF-6441AA82BD0B}"/>
              </a:ext>
            </a:extLst>
          </p:cNvPr>
          <p:cNvSpPr>
            <a:spLocks noGrp="1"/>
          </p:cNvSpPr>
          <p:nvPr>
            <p:ph type="ctrTitle"/>
          </p:nvPr>
        </p:nvSpPr>
        <p:spPr>
          <a:xfrm>
            <a:off x="966745" y="1205037"/>
            <a:ext cx="7744993" cy="2541336"/>
          </a:xfrm>
        </p:spPr>
        <p:txBody>
          <a:bodyPr anchor="b">
            <a:normAutofit/>
          </a:bodyPr>
          <a:lstStyle>
            <a:lvl1pPr algn="l">
              <a:defRPr sz="4400"/>
            </a:lvl1pPr>
          </a:lstStyle>
          <a:p>
            <a:r>
              <a:rPr lang="en-US"/>
              <a:t>Click to edit Master title style</a:t>
            </a:r>
          </a:p>
        </p:txBody>
      </p:sp>
      <p:sp>
        <p:nvSpPr>
          <p:cNvPr id="3" name="Subtitle 2">
            <a:extLst>
              <a:ext uri="{FF2B5EF4-FFF2-40B4-BE49-F238E27FC236}">
                <a16:creationId xmlns:a16="http://schemas.microsoft.com/office/drawing/2014/main" id="{FEB52BDB-18E0-4991-A6F2-7AD5420153F2}"/>
              </a:ext>
            </a:extLst>
          </p:cNvPr>
          <p:cNvSpPr>
            <a:spLocks noGrp="1"/>
          </p:cNvSpPr>
          <p:nvPr>
            <p:ph type="subTitle" idx="1"/>
          </p:nvPr>
        </p:nvSpPr>
        <p:spPr>
          <a:xfrm>
            <a:off x="966745" y="3949332"/>
            <a:ext cx="7744993" cy="2006735"/>
          </a:xfrm>
        </p:spPr>
        <p:txBody>
          <a:bodyPr>
            <a:normAutofit/>
          </a:bodyPr>
          <a:lstStyle>
            <a:lvl1pPr marL="0" indent="0" algn="l">
              <a:buNone/>
              <a:defRPr sz="2000" cap="all" spc="3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7F0ABC6-907E-47DE-8E40-61F2DD1B408B}"/>
              </a:ext>
            </a:extLst>
          </p:cNvPr>
          <p:cNvSpPr>
            <a:spLocks noGrp="1"/>
          </p:cNvSpPr>
          <p:nvPr>
            <p:ph type="dt" sz="half" idx="10"/>
          </p:nvPr>
        </p:nvSpPr>
        <p:spPr/>
        <p:txBody>
          <a:bodyPr/>
          <a:lstStyle/>
          <a:p>
            <a:fld id="{11008460-8B2F-4AAA-A4E2-10730069204C}" type="datetimeFigureOut">
              <a:rPr lang="en-US" smtClean="0"/>
              <a:t>4/8/25</a:t>
            </a:fld>
            <a:endParaRPr lang="en-US"/>
          </a:p>
        </p:txBody>
      </p:sp>
      <p:sp>
        <p:nvSpPr>
          <p:cNvPr id="5" name="Footer Placeholder 4">
            <a:extLst>
              <a:ext uri="{FF2B5EF4-FFF2-40B4-BE49-F238E27FC236}">
                <a16:creationId xmlns:a16="http://schemas.microsoft.com/office/drawing/2014/main" id="{158AB158-6097-43A1-90B6-406F9367016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A2EE077-FF20-4DD9-92B5-EE1C4D615C68}"/>
              </a:ext>
            </a:extLst>
          </p:cNvPr>
          <p:cNvSpPr>
            <a:spLocks noGrp="1"/>
          </p:cNvSpPr>
          <p:nvPr>
            <p:ph type="sldNum" sz="quarter" idx="12"/>
          </p:nvPr>
        </p:nvSpPr>
        <p:spPr/>
        <p:txBody>
          <a:bodyPr/>
          <a:lstStyle/>
          <a:p>
            <a:fld id="{0946259B-8396-46CD-AD42-FDEDA89DA278}" type="slidenum">
              <a:rPr lang="en-US" smtClean="0"/>
              <a:t>‹#›</a:t>
            </a:fld>
            <a:endParaRPr lang="en-US"/>
          </a:p>
        </p:txBody>
      </p:sp>
    </p:spTree>
    <p:extLst>
      <p:ext uri="{BB962C8B-B14F-4D97-AF65-F5344CB8AC3E}">
        <p14:creationId xmlns:p14="http://schemas.microsoft.com/office/powerpoint/2010/main" val="3180669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7071ABCB-C306-49F0-8D5D-0B890583C1CE}"/>
              </a:ext>
            </a:extLst>
          </p:cNvPr>
          <p:cNvGrpSpPr/>
          <p:nvPr/>
        </p:nvGrpSpPr>
        <p:grpSpPr>
          <a:xfrm rot="10800000">
            <a:off x="0" y="1827078"/>
            <a:ext cx="2926300" cy="5030922"/>
            <a:chOff x="9265700" y="2026"/>
            <a:chExt cx="2926300" cy="5030922"/>
          </a:xfrm>
        </p:grpSpPr>
        <p:sp>
          <p:nvSpPr>
            <p:cNvPr id="8" name="Freeform: Shape 7">
              <a:extLst>
                <a:ext uri="{FF2B5EF4-FFF2-40B4-BE49-F238E27FC236}">
                  <a16:creationId xmlns:a16="http://schemas.microsoft.com/office/drawing/2014/main" id="{24A67F94-2250-4B3A-8424-1BC0A0BCB3FF}"/>
                </a:ext>
              </a:extLst>
            </p:cNvPr>
            <p:cNvSpPr/>
            <p:nvPr/>
          </p:nvSpPr>
          <p:spPr>
            <a:xfrm>
              <a:off x="9326904" y="2026"/>
              <a:ext cx="2249810" cy="2294745"/>
            </a:xfrm>
            <a:custGeom>
              <a:avLst/>
              <a:gdLst>
                <a:gd name="connsiteX0" fmla="*/ 49162 w 2249810"/>
                <a:gd name="connsiteY0" fmla="*/ 0 h 2294745"/>
                <a:gd name="connsiteX1" fmla="*/ 2200648 w 2249810"/>
                <a:gd name="connsiteY1" fmla="*/ 0 h 2294745"/>
                <a:gd name="connsiteX2" fmla="*/ 2210105 w 2249810"/>
                <a:gd name="connsiteY2" fmla="*/ 23601 h 2294745"/>
                <a:gd name="connsiteX3" fmla="*/ 2249810 w 2249810"/>
                <a:gd name="connsiteY3" fmla="*/ 326934 h 2294745"/>
                <a:gd name="connsiteX4" fmla="*/ 2249810 w 2249810"/>
                <a:gd name="connsiteY4" fmla="*/ 422824 h 2294745"/>
                <a:gd name="connsiteX5" fmla="*/ 2249810 w 2249810"/>
                <a:gd name="connsiteY5" fmla="*/ 696534 h 2294745"/>
                <a:gd name="connsiteX6" fmla="*/ 2249810 w 2249810"/>
                <a:gd name="connsiteY6" fmla="*/ 848826 h 2294745"/>
                <a:gd name="connsiteX7" fmla="*/ 2249810 w 2249810"/>
                <a:gd name="connsiteY7" fmla="*/ 1058531 h 2294745"/>
                <a:gd name="connsiteX8" fmla="*/ 2249810 w 2249810"/>
                <a:gd name="connsiteY8" fmla="*/ 1218426 h 2294745"/>
                <a:gd name="connsiteX9" fmla="*/ 1955981 w 2249810"/>
                <a:gd name="connsiteY9" fmla="*/ 1845313 h 2294745"/>
                <a:gd name="connsiteX10" fmla="*/ 1225437 w 2249810"/>
                <a:gd name="connsiteY10" fmla="*/ 2208220 h 2294745"/>
                <a:gd name="connsiteX11" fmla="*/ 1123061 w 2249810"/>
                <a:gd name="connsiteY11" fmla="*/ 2294745 h 2294745"/>
                <a:gd name="connsiteX12" fmla="*/ 1024372 w 2249810"/>
                <a:gd name="connsiteY12" fmla="*/ 2208220 h 2294745"/>
                <a:gd name="connsiteX13" fmla="*/ 293828 w 2249810"/>
                <a:gd name="connsiteY13" fmla="*/ 1845313 h 2294745"/>
                <a:gd name="connsiteX14" fmla="*/ 0 w 2249810"/>
                <a:gd name="connsiteY14" fmla="*/ 1218426 h 2294745"/>
                <a:gd name="connsiteX15" fmla="*/ 0 w 2249810"/>
                <a:gd name="connsiteY15" fmla="*/ 1058531 h 2294745"/>
                <a:gd name="connsiteX16" fmla="*/ 0 w 2249810"/>
                <a:gd name="connsiteY16" fmla="*/ 848826 h 2294745"/>
                <a:gd name="connsiteX17" fmla="*/ 0 w 2249810"/>
                <a:gd name="connsiteY17" fmla="*/ 696534 h 2294745"/>
                <a:gd name="connsiteX18" fmla="*/ 0 w 2249810"/>
                <a:gd name="connsiteY18" fmla="*/ 422824 h 2294745"/>
                <a:gd name="connsiteX19" fmla="*/ 0 w 2249810"/>
                <a:gd name="connsiteY19" fmla="*/ 326934 h 2294745"/>
                <a:gd name="connsiteX20" fmla="*/ 39705 w 2249810"/>
                <a:gd name="connsiteY20" fmla="*/ 23601 h 22947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2249810" h="2294745">
                  <a:moveTo>
                    <a:pt x="49162" y="0"/>
                  </a:moveTo>
                  <a:lnTo>
                    <a:pt x="2200648" y="0"/>
                  </a:lnTo>
                  <a:lnTo>
                    <a:pt x="2210105" y="23601"/>
                  </a:lnTo>
                  <a:cubicBezTo>
                    <a:pt x="2236898" y="106934"/>
                    <a:pt x="2249810" y="205568"/>
                    <a:pt x="2249810" y="326934"/>
                  </a:cubicBezTo>
                  <a:lnTo>
                    <a:pt x="2249810" y="422824"/>
                  </a:lnTo>
                  <a:lnTo>
                    <a:pt x="2249810" y="696534"/>
                  </a:lnTo>
                  <a:lnTo>
                    <a:pt x="2249810" y="848826"/>
                  </a:lnTo>
                  <a:lnTo>
                    <a:pt x="2249810" y="1058531"/>
                  </a:lnTo>
                  <a:lnTo>
                    <a:pt x="2249810" y="1218426"/>
                  </a:lnTo>
                  <a:cubicBezTo>
                    <a:pt x="2249810" y="1542068"/>
                    <a:pt x="2157989" y="1704061"/>
                    <a:pt x="1955981" y="1845313"/>
                  </a:cubicBezTo>
                  <a:cubicBezTo>
                    <a:pt x="1745898" y="1967026"/>
                    <a:pt x="1470144" y="2019115"/>
                    <a:pt x="1225437" y="2208220"/>
                  </a:cubicBezTo>
                  <a:lnTo>
                    <a:pt x="1123061" y="2294745"/>
                  </a:lnTo>
                  <a:lnTo>
                    <a:pt x="1024372" y="2208220"/>
                  </a:lnTo>
                  <a:cubicBezTo>
                    <a:pt x="779664" y="2019115"/>
                    <a:pt x="503910" y="1967026"/>
                    <a:pt x="293828" y="1845313"/>
                  </a:cubicBezTo>
                  <a:cubicBezTo>
                    <a:pt x="91820" y="1704061"/>
                    <a:pt x="0" y="1542068"/>
                    <a:pt x="0" y="1218426"/>
                  </a:cubicBezTo>
                  <a:lnTo>
                    <a:pt x="0" y="1058531"/>
                  </a:lnTo>
                  <a:lnTo>
                    <a:pt x="0" y="848826"/>
                  </a:lnTo>
                  <a:lnTo>
                    <a:pt x="0" y="696534"/>
                  </a:lnTo>
                  <a:lnTo>
                    <a:pt x="0" y="422824"/>
                  </a:lnTo>
                  <a:lnTo>
                    <a:pt x="0" y="326934"/>
                  </a:lnTo>
                  <a:cubicBezTo>
                    <a:pt x="0" y="205568"/>
                    <a:pt x="12912" y="106934"/>
                    <a:pt x="39705" y="23601"/>
                  </a:cubicBezTo>
                  <a:close/>
                </a:path>
              </a:pathLst>
            </a:custGeom>
            <a:solidFill>
              <a:schemeClr val="bg2">
                <a:lumMod val="75000"/>
                <a:alpha val="15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Shape 8">
              <a:extLst>
                <a:ext uri="{FF2B5EF4-FFF2-40B4-BE49-F238E27FC236}">
                  <a16:creationId xmlns:a16="http://schemas.microsoft.com/office/drawing/2014/main" id="{5FB942D8-95BE-4CFD-BFCC-26209EC192CE}"/>
                </a:ext>
              </a:extLst>
            </p:cNvPr>
            <p:cNvSpPr/>
            <p:nvPr/>
          </p:nvSpPr>
          <p:spPr>
            <a:xfrm>
              <a:off x="10597154" y="1907348"/>
              <a:ext cx="1594846" cy="3044131"/>
            </a:xfrm>
            <a:custGeom>
              <a:avLst/>
              <a:gdLst>
                <a:gd name="connsiteX0" fmla="*/ 1126749 w 1594846"/>
                <a:gd name="connsiteY0" fmla="*/ 0 h 3044131"/>
                <a:gd name="connsiteX1" fmla="*/ 1225438 w 1594846"/>
                <a:gd name="connsiteY1" fmla="*/ 86525 h 3044131"/>
                <a:gd name="connsiteX2" fmla="*/ 1413279 w 1594846"/>
                <a:gd name="connsiteY2" fmla="*/ 205892 h 3044131"/>
                <a:gd name="connsiteX3" fmla="*/ 1594846 w 1594846"/>
                <a:gd name="connsiteY3" fmla="*/ 289191 h 3044131"/>
                <a:gd name="connsiteX4" fmla="*/ 1594846 w 1594846"/>
                <a:gd name="connsiteY4" fmla="*/ 2754939 h 3044131"/>
                <a:gd name="connsiteX5" fmla="*/ 1413277 w 1594846"/>
                <a:gd name="connsiteY5" fmla="*/ 2838239 h 3044131"/>
                <a:gd name="connsiteX6" fmla="*/ 1225436 w 1594846"/>
                <a:gd name="connsiteY6" fmla="*/ 2957606 h 3044131"/>
                <a:gd name="connsiteX7" fmla="*/ 1123061 w 1594846"/>
                <a:gd name="connsiteY7" fmla="*/ 3044131 h 3044131"/>
                <a:gd name="connsiteX8" fmla="*/ 1024372 w 1594846"/>
                <a:gd name="connsiteY8" fmla="*/ 2957606 h 3044131"/>
                <a:gd name="connsiteX9" fmla="*/ 293828 w 1594846"/>
                <a:gd name="connsiteY9" fmla="*/ 2594699 h 3044131"/>
                <a:gd name="connsiteX10" fmla="*/ 0 w 1594846"/>
                <a:gd name="connsiteY10" fmla="*/ 1967812 h 3044131"/>
                <a:gd name="connsiteX11" fmla="*/ 0 w 1594846"/>
                <a:gd name="connsiteY11" fmla="*/ 1807917 h 3044131"/>
                <a:gd name="connsiteX12" fmla="*/ 0 w 1594846"/>
                <a:gd name="connsiteY12" fmla="*/ 1598212 h 3044131"/>
                <a:gd name="connsiteX13" fmla="*/ 0 w 1594846"/>
                <a:gd name="connsiteY13" fmla="*/ 1445920 h 3044131"/>
                <a:gd name="connsiteX14" fmla="*/ 0 w 1594846"/>
                <a:gd name="connsiteY14" fmla="*/ 1172210 h 3044131"/>
                <a:gd name="connsiteX15" fmla="*/ 0 w 1594846"/>
                <a:gd name="connsiteY15" fmla="*/ 1076320 h 3044131"/>
                <a:gd name="connsiteX16" fmla="*/ 293829 w 1594846"/>
                <a:gd name="connsiteY16" fmla="*/ 449433 h 3044131"/>
                <a:gd name="connsiteX17" fmla="*/ 1024374 w 1594846"/>
                <a:gd name="connsiteY17" fmla="*/ 86525 h 3044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594846" h="3044131">
                  <a:moveTo>
                    <a:pt x="1126749" y="0"/>
                  </a:moveTo>
                  <a:lnTo>
                    <a:pt x="1225438" y="86525"/>
                  </a:lnTo>
                  <a:cubicBezTo>
                    <a:pt x="1286615" y="133801"/>
                    <a:pt x="1349732" y="172514"/>
                    <a:pt x="1413279" y="205892"/>
                  </a:cubicBezTo>
                  <a:lnTo>
                    <a:pt x="1594846" y="289191"/>
                  </a:lnTo>
                  <a:lnTo>
                    <a:pt x="1594846" y="2754939"/>
                  </a:lnTo>
                  <a:lnTo>
                    <a:pt x="1413277" y="2838239"/>
                  </a:lnTo>
                  <a:cubicBezTo>
                    <a:pt x="1349730" y="2871617"/>
                    <a:pt x="1286613" y="2910330"/>
                    <a:pt x="1225436" y="2957606"/>
                  </a:cubicBezTo>
                  <a:lnTo>
                    <a:pt x="1123061" y="3044131"/>
                  </a:lnTo>
                  <a:lnTo>
                    <a:pt x="1024372" y="2957606"/>
                  </a:lnTo>
                  <a:cubicBezTo>
                    <a:pt x="779664" y="2768501"/>
                    <a:pt x="503910" y="2716412"/>
                    <a:pt x="293828" y="2594699"/>
                  </a:cubicBezTo>
                  <a:cubicBezTo>
                    <a:pt x="91820" y="2453447"/>
                    <a:pt x="0" y="2291454"/>
                    <a:pt x="0" y="1967812"/>
                  </a:cubicBezTo>
                  <a:lnTo>
                    <a:pt x="0" y="1807917"/>
                  </a:lnTo>
                  <a:lnTo>
                    <a:pt x="0" y="1598212"/>
                  </a:lnTo>
                  <a:lnTo>
                    <a:pt x="0" y="1445920"/>
                  </a:lnTo>
                  <a:lnTo>
                    <a:pt x="0" y="1172210"/>
                  </a:lnTo>
                  <a:lnTo>
                    <a:pt x="0" y="1076320"/>
                  </a:lnTo>
                  <a:cubicBezTo>
                    <a:pt x="0" y="752678"/>
                    <a:pt x="91821" y="590684"/>
                    <a:pt x="293829" y="449433"/>
                  </a:cubicBezTo>
                  <a:cubicBezTo>
                    <a:pt x="503912" y="327719"/>
                    <a:pt x="779665" y="275630"/>
                    <a:pt x="1024374" y="86525"/>
                  </a:cubicBezTo>
                  <a:close/>
                </a:path>
              </a:pathLst>
            </a:custGeom>
            <a:solidFill>
              <a:schemeClr val="bg2">
                <a:lumMod val="75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9DF6499A-D398-4CBC-AA22-4277539430FC}"/>
                </a:ext>
              </a:extLst>
            </p:cNvPr>
            <p:cNvSpPr/>
            <p:nvPr/>
          </p:nvSpPr>
          <p:spPr>
            <a:xfrm>
              <a:off x="9265700" y="7622"/>
              <a:ext cx="2372219" cy="2371961"/>
            </a:xfrm>
            <a:custGeom>
              <a:avLst/>
              <a:gdLst>
                <a:gd name="connsiteX0" fmla="*/ 2144960 w 4282900"/>
                <a:gd name="connsiteY0" fmla="*/ 0 h 5795027"/>
                <a:gd name="connsiteX1" fmla="*/ 2332832 w 4282900"/>
                <a:gd name="connsiteY1" fmla="*/ 164715 h 5795027"/>
                <a:gd name="connsiteX2" fmla="*/ 3723546 w 4282900"/>
                <a:gd name="connsiteY2" fmla="*/ 855573 h 5795027"/>
                <a:gd name="connsiteX3" fmla="*/ 4282900 w 4282900"/>
                <a:gd name="connsiteY3" fmla="*/ 2048959 h 5795027"/>
                <a:gd name="connsiteX4" fmla="*/ 4282900 w 4282900"/>
                <a:gd name="connsiteY4" fmla="*/ 2231503 h 5795027"/>
                <a:gd name="connsiteX5" fmla="*/ 4282900 w 4282900"/>
                <a:gd name="connsiteY5" fmla="*/ 2752557 h 5795027"/>
                <a:gd name="connsiteX6" fmla="*/ 4282900 w 4282900"/>
                <a:gd name="connsiteY6" fmla="*/ 3042471 h 5795027"/>
                <a:gd name="connsiteX7" fmla="*/ 4282900 w 4282900"/>
                <a:gd name="connsiteY7" fmla="*/ 3441681 h 5795027"/>
                <a:gd name="connsiteX8" fmla="*/ 4282900 w 4282900"/>
                <a:gd name="connsiteY8" fmla="*/ 3746068 h 5795027"/>
                <a:gd name="connsiteX9" fmla="*/ 3723546 w 4282900"/>
                <a:gd name="connsiteY9" fmla="*/ 4939455 h 5795027"/>
                <a:gd name="connsiteX10" fmla="*/ 2332829 w 4282900"/>
                <a:gd name="connsiteY10" fmla="*/ 5630311 h 5795027"/>
                <a:gd name="connsiteX11" fmla="*/ 2137940 w 4282900"/>
                <a:gd name="connsiteY11" fmla="*/ 5795027 h 5795027"/>
                <a:gd name="connsiteX12" fmla="*/ 1950069 w 4282900"/>
                <a:gd name="connsiteY12" fmla="*/ 5630311 h 5795027"/>
                <a:gd name="connsiteX13" fmla="*/ 559353 w 4282900"/>
                <a:gd name="connsiteY13" fmla="*/ 4939455 h 5795027"/>
                <a:gd name="connsiteX14" fmla="*/ 0 w 4282900"/>
                <a:gd name="connsiteY14" fmla="*/ 3746068 h 5795027"/>
                <a:gd name="connsiteX15" fmla="*/ 0 w 4282900"/>
                <a:gd name="connsiteY15" fmla="*/ 3441681 h 5795027"/>
                <a:gd name="connsiteX16" fmla="*/ 0 w 4282900"/>
                <a:gd name="connsiteY16" fmla="*/ 3042471 h 5795027"/>
                <a:gd name="connsiteX17" fmla="*/ 0 w 4282900"/>
                <a:gd name="connsiteY17" fmla="*/ 2752557 h 5795027"/>
                <a:gd name="connsiteX18" fmla="*/ 0 w 4282900"/>
                <a:gd name="connsiteY18" fmla="*/ 2231503 h 5795027"/>
                <a:gd name="connsiteX19" fmla="*/ 0 w 4282900"/>
                <a:gd name="connsiteY19" fmla="*/ 2048959 h 5795027"/>
                <a:gd name="connsiteX20" fmla="*/ 559354 w 4282900"/>
                <a:gd name="connsiteY20" fmla="*/ 855573 h 5795027"/>
                <a:gd name="connsiteX21" fmla="*/ 1950071 w 4282900"/>
                <a:gd name="connsiteY21" fmla="*/ 164715 h 5795027"/>
                <a:gd name="connsiteX0" fmla="*/ 4282900 w 4447989"/>
                <a:gd name="connsiteY0" fmla="*/ 2048959 h 5795027"/>
                <a:gd name="connsiteX1" fmla="*/ 4282900 w 4447989"/>
                <a:gd name="connsiteY1" fmla="*/ 2231503 h 5795027"/>
                <a:gd name="connsiteX2" fmla="*/ 4282900 w 4447989"/>
                <a:gd name="connsiteY2" fmla="*/ 2752557 h 5795027"/>
                <a:gd name="connsiteX3" fmla="*/ 4282900 w 4447989"/>
                <a:gd name="connsiteY3" fmla="*/ 3042471 h 5795027"/>
                <a:gd name="connsiteX4" fmla="*/ 4282900 w 4447989"/>
                <a:gd name="connsiteY4" fmla="*/ 3441681 h 5795027"/>
                <a:gd name="connsiteX5" fmla="*/ 4282900 w 4447989"/>
                <a:gd name="connsiteY5" fmla="*/ 3746068 h 5795027"/>
                <a:gd name="connsiteX6" fmla="*/ 3723546 w 4447989"/>
                <a:gd name="connsiteY6" fmla="*/ 4939455 h 5795027"/>
                <a:gd name="connsiteX7" fmla="*/ 2332829 w 4447989"/>
                <a:gd name="connsiteY7" fmla="*/ 5630311 h 5795027"/>
                <a:gd name="connsiteX8" fmla="*/ 2137940 w 4447989"/>
                <a:gd name="connsiteY8" fmla="*/ 5795027 h 5795027"/>
                <a:gd name="connsiteX9" fmla="*/ 1950069 w 4447989"/>
                <a:gd name="connsiteY9" fmla="*/ 5630311 h 5795027"/>
                <a:gd name="connsiteX10" fmla="*/ 559353 w 4447989"/>
                <a:gd name="connsiteY10" fmla="*/ 4939455 h 5795027"/>
                <a:gd name="connsiteX11" fmla="*/ 0 w 4447989"/>
                <a:gd name="connsiteY11" fmla="*/ 3746068 h 5795027"/>
                <a:gd name="connsiteX12" fmla="*/ 0 w 4447989"/>
                <a:gd name="connsiteY12" fmla="*/ 3441681 h 5795027"/>
                <a:gd name="connsiteX13" fmla="*/ 0 w 4447989"/>
                <a:gd name="connsiteY13" fmla="*/ 3042471 h 5795027"/>
                <a:gd name="connsiteX14" fmla="*/ 0 w 4447989"/>
                <a:gd name="connsiteY14" fmla="*/ 2752557 h 5795027"/>
                <a:gd name="connsiteX15" fmla="*/ 0 w 4447989"/>
                <a:gd name="connsiteY15" fmla="*/ 2231503 h 5795027"/>
                <a:gd name="connsiteX16" fmla="*/ 0 w 4447989"/>
                <a:gd name="connsiteY16" fmla="*/ 2048959 h 5795027"/>
                <a:gd name="connsiteX17" fmla="*/ 559354 w 4447989"/>
                <a:gd name="connsiteY17" fmla="*/ 855573 h 5795027"/>
                <a:gd name="connsiteX18" fmla="*/ 1950071 w 4447989"/>
                <a:gd name="connsiteY18" fmla="*/ 164715 h 5795027"/>
                <a:gd name="connsiteX19" fmla="*/ 2144960 w 4447989"/>
                <a:gd name="connsiteY19" fmla="*/ 0 h 5795027"/>
                <a:gd name="connsiteX20" fmla="*/ 2332832 w 4447989"/>
                <a:gd name="connsiteY20" fmla="*/ 164715 h 5795027"/>
                <a:gd name="connsiteX21" fmla="*/ 3723546 w 4447989"/>
                <a:gd name="connsiteY21" fmla="*/ 855573 h 5795027"/>
                <a:gd name="connsiteX22" fmla="*/ 4447989 w 4447989"/>
                <a:gd name="connsiteY22" fmla="*/ 2214048 h 5795027"/>
                <a:gd name="connsiteX0" fmla="*/ 4282900 w 4282900"/>
                <a:gd name="connsiteY0" fmla="*/ 2048959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20" fmla="*/ 2332832 w 4282900"/>
                <a:gd name="connsiteY20" fmla="*/ 164715 h 5795027"/>
                <a:gd name="connsiteX21" fmla="*/ 3723546 w 4282900"/>
                <a:gd name="connsiteY21" fmla="*/ 855573 h 5795027"/>
                <a:gd name="connsiteX0" fmla="*/ 4248071 w 4282900"/>
                <a:gd name="connsiteY0" fmla="*/ 1519558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20" fmla="*/ 2332832 w 4282900"/>
                <a:gd name="connsiteY20" fmla="*/ 164715 h 5795027"/>
                <a:gd name="connsiteX21" fmla="*/ 3723546 w 4282900"/>
                <a:gd name="connsiteY21" fmla="*/ 855573 h 5795027"/>
                <a:gd name="connsiteX0" fmla="*/ 4248071 w 4292243"/>
                <a:gd name="connsiteY0" fmla="*/ 1519558 h 5795027"/>
                <a:gd name="connsiteX1" fmla="*/ 4282900 w 4292243"/>
                <a:gd name="connsiteY1" fmla="*/ 2231503 h 5795027"/>
                <a:gd name="connsiteX2" fmla="*/ 4282900 w 4292243"/>
                <a:gd name="connsiteY2" fmla="*/ 2752557 h 5795027"/>
                <a:gd name="connsiteX3" fmla="*/ 4282900 w 4292243"/>
                <a:gd name="connsiteY3" fmla="*/ 3042471 h 5795027"/>
                <a:gd name="connsiteX4" fmla="*/ 4282900 w 4292243"/>
                <a:gd name="connsiteY4" fmla="*/ 3441681 h 5795027"/>
                <a:gd name="connsiteX5" fmla="*/ 4282900 w 4292243"/>
                <a:gd name="connsiteY5" fmla="*/ 3746068 h 5795027"/>
                <a:gd name="connsiteX6" fmla="*/ 3723546 w 4292243"/>
                <a:gd name="connsiteY6" fmla="*/ 4939455 h 5795027"/>
                <a:gd name="connsiteX7" fmla="*/ 2332829 w 4292243"/>
                <a:gd name="connsiteY7" fmla="*/ 5630311 h 5795027"/>
                <a:gd name="connsiteX8" fmla="*/ 2137940 w 4292243"/>
                <a:gd name="connsiteY8" fmla="*/ 5795027 h 5795027"/>
                <a:gd name="connsiteX9" fmla="*/ 1950069 w 4292243"/>
                <a:gd name="connsiteY9" fmla="*/ 5630311 h 5795027"/>
                <a:gd name="connsiteX10" fmla="*/ 559353 w 4292243"/>
                <a:gd name="connsiteY10" fmla="*/ 4939455 h 5795027"/>
                <a:gd name="connsiteX11" fmla="*/ 0 w 4292243"/>
                <a:gd name="connsiteY11" fmla="*/ 3746068 h 5795027"/>
                <a:gd name="connsiteX12" fmla="*/ 0 w 4292243"/>
                <a:gd name="connsiteY12" fmla="*/ 3441681 h 5795027"/>
                <a:gd name="connsiteX13" fmla="*/ 0 w 4292243"/>
                <a:gd name="connsiteY13" fmla="*/ 3042471 h 5795027"/>
                <a:gd name="connsiteX14" fmla="*/ 0 w 4292243"/>
                <a:gd name="connsiteY14" fmla="*/ 2752557 h 5795027"/>
                <a:gd name="connsiteX15" fmla="*/ 0 w 4292243"/>
                <a:gd name="connsiteY15" fmla="*/ 2231503 h 5795027"/>
                <a:gd name="connsiteX16" fmla="*/ 0 w 4292243"/>
                <a:gd name="connsiteY16" fmla="*/ 2048959 h 5795027"/>
                <a:gd name="connsiteX17" fmla="*/ 559354 w 4292243"/>
                <a:gd name="connsiteY17" fmla="*/ 855573 h 5795027"/>
                <a:gd name="connsiteX18" fmla="*/ 1950071 w 4292243"/>
                <a:gd name="connsiteY18" fmla="*/ 164715 h 5795027"/>
                <a:gd name="connsiteX19" fmla="*/ 2144960 w 4292243"/>
                <a:gd name="connsiteY19" fmla="*/ 0 h 5795027"/>
                <a:gd name="connsiteX20" fmla="*/ 2332832 w 4292243"/>
                <a:gd name="connsiteY20" fmla="*/ 164715 h 5795027"/>
                <a:gd name="connsiteX21" fmla="*/ 3723546 w 4292243"/>
                <a:gd name="connsiteY21" fmla="*/ 855573 h 5795027"/>
                <a:gd name="connsiteX0" fmla="*/ 4213242 w 4282900"/>
                <a:gd name="connsiteY0" fmla="*/ 1512593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20" fmla="*/ 2332832 w 4282900"/>
                <a:gd name="connsiteY20" fmla="*/ 164715 h 5795027"/>
                <a:gd name="connsiteX21" fmla="*/ 3723546 w 4282900"/>
                <a:gd name="connsiteY21" fmla="*/ 855573 h 5795027"/>
                <a:gd name="connsiteX0" fmla="*/ 4213242 w 4282900"/>
                <a:gd name="connsiteY0" fmla="*/ 1512593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20" fmla="*/ 2332832 w 4282900"/>
                <a:gd name="connsiteY20" fmla="*/ 164715 h 5795027"/>
                <a:gd name="connsiteX0" fmla="*/ 4213242 w 4282900"/>
                <a:gd name="connsiteY0" fmla="*/ 1512593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0" fmla="*/ 4213242 w 4282900"/>
                <a:gd name="connsiteY0" fmla="*/ 1512593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2144960 w 4282900"/>
                <a:gd name="connsiteY18" fmla="*/ 0 h 5795027"/>
                <a:gd name="connsiteX0" fmla="*/ 4213242 w 4282900"/>
                <a:gd name="connsiteY0" fmla="*/ 1512593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64279 w 4282900"/>
                <a:gd name="connsiteY17" fmla="*/ 1516418 h 5795027"/>
                <a:gd name="connsiteX18" fmla="*/ 559354 w 4282900"/>
                <a:gd name="connsiteY18" fmla="*/ 855573 h 5795027"/>
                <a:gd name="connsiteX19" fmla="*/ 2144960 w 4282900"/>
                <a:gd name="connsiteY19" fmla="*/ 0 h 5795027"/>
                <a:gd name="connsiteX0" fmla="*/ 4213242 w 4282900"/>
                <a:gd name="connsiteY0" fmla="*/ 657020 h 4939454"/>
                <a:gd name="connsiteX1" fmla="*/ 4282900 w 4282900"/>
                <a:gd name="connsiteY1" fmla="*/ 1375930 h 4939454"/>
                <a:gd name="connsiteX2" fmla="*/ 4282900 w 4282900"/>
                <a:gd name="connsiteY2" fmla="*/ 1896984 h 4939454"/>
                <a:gd name="connsiteX3" fmla="*/ 4282900 w 4282900"/>
                <a:gd name="connsiteY3" fmla="*/ 2186898 h 4939454"/>
                <a:gd name="connsiteX4" fmla="*/ 4282900 w 4282900"/>
                <a:gd name="connsiteY4" fmla="*/ 2586108 h 4939454"/>
                <a:gd name="connsiteX5" fmla="*/ 4282900 w 4282900"/>
                <a:gd name="connsiteY5" fmla="*/ 2890495 h 4939454"/>
                <a:gd name="connsiteX6" fmla="*/ 3723546 w 4282900"/>
                <a:gd name="connsiteY6" fmla="*/ 4083882 h 4939454"/>
                <a:gd name="connsiteX7" fmla="*/ 2332829 w 4282900"/>
                <a:gd name="connsiteY7" fmla="*/ 4774738 h 4939454"/>
                <a:gd name="connsiteX8" fmla="*/ 2137940 w 4282900"/>
                <a:gd name="connsiteY8" fmla="*/ 4939454 h 4939454"/>
                <a:gd name="connsiteX9" fmla="*/ 1950069 w 4282900"/>
                <a:gd name="connsiteY9" fmla="*/ 4774738 h 4939454"/>
                <a:gd name="connsiteX10" fmla="*/ 559353 w 4282900"/>
                <a:gd name="connsiteY10" fmla="*/ 4083882 h 4939454"/>
                <a:gd name="connsiteX11" fmla="*/ 0 w 4282900"/>
                <a:gd name="connsiteY11" fmla="*/ 2890495 h 4939454"/>
                <a:gd name="connsiteX12" fmla="*/ 0 w 4282900"/>
                <a:gd name="connsiteY12" fmla="*/ 2586108 h 4939454"/>
                <a:gd name="connsiteX13" fmla="*/ 0 w 4282900"/>
                <a:gd name="connsiteY13" fmla="*/ 2186898 h 4939454"/>
                <a:gd name="connsiteX14" fmla="*/ 0 w 4282900"/>
                <a:gd name="connsiteY14" fmla="*/ 1896984 h 4939454"/>
                <a:gd name="connsiteX15" fmla="*/ 0 w 4282900"/>
                <a:gd name="connsiteY15" fmla="*/ 1375930 h 4939454"/>
                <a:gd name="connsiteX16" fmla="*/ 0 w 4282900"/>
                <a:gd name="connsiteY16" fmla="*/ 1193386 h 4939454"/>
                <a:gd name="connsiteX17" fmla="*/ 64279 w 4282900"/>
                <a:gd name="connsiteY17" fmla="*/ 660845 h 4939454"/>
                <a:gd name="connsiteX18" fmla="*/ 559354 w 4282900"/>
                <a:gd name="connsiteY18" fmla="*/ 0 h 4939454"/>
                <a:gd name="connsiteX0" fmla="*/ 4213242 w 4282900"/>
                <a:gd name="connsiteY0" fmla="*/ 0 h 4282434"/>
                <a:gd name="connsiteX1" fmla="*/ 4282900 w 4282900"/>
                <a:gd name="connsiteY1" fmla="*/ 718910 h 4282434"/>
                <a:gd name="connsiteX2" fmla="*/ 4282900 w 4282900"/>
                <a:gd name="connsiteY2" fmla="*/ 1239964 h 4282434"/>
                <a:gd name="connsiteX3" fmla="*/ 4282900 w 4282900"/>
                <a:gd name="connsiteY3" fmla="*/ 1529878 h 4282434"/>
                <a:gd name="connsiteX4" fmla="*/ 4282900 w 4282900"/>
                <a:gd name="connsiteY4" fmla="*/ 1929088 h 4282434"/>
                <a:gd name="connsiteX5" fmla="*/ 4282900 w 4282900"/>
                <a:gd name="connsiteY5" fmla="*/ 2233475 h 4282434"/>
                <a:gd name="connsiteX6" fmla="*/ 3723546 w 4282900"/>
                <a:gd name="connsiteY6" fmla="*/ 3426862 h 4282434"/>
                <a:gd name="connsiteX7" fmla="*/ 2332829 w 4282900"/>
                <a:gd name="connsiteY7" fmla="*/ 4117718 h 4282434"/>
                <a:gd name="connsiteX8" fmla="*/ 2137940 w 4282900"/>
                <a:gd name="connsiteY8" fmla="*/ 4282434 h 4282434"/>
                <a:gd name="connsiteX9" fmla="*/ 1950069 w 4282900"/>
                <a:gd name="connsiteY9" fmla="*/ 4117718 h 4282434"/>
                <a:gd name="connsiteX10" fmla="*/ 559353 w 4282900"/>
                <a:gd name="connsiteY10" fmla="*/ 3426862 h 4282434"/>
                <a:gd name="connsiteX11" fmla="*/ 0 w 4282900"/>
                <a:gd name="connsiteY11" fmla="*/ 2233475 h 4282434"/>
                <a:gd name="connsiteX12" fmla="*/ 0 w 4282900"/>
                <a:gd name="connsiteY12" fmla="*/ 1929088 h 4282434"/>
                <a:gd name="connsiteX13" fmla="*/ 0 w 4282900"/>
                <a:gd name="connsiteY13" fmla="*/ 1529878 h 4282434"/>
                <a:gd name="connsiteX14" fmla="*/ 0 w 4282900"/>
                <a:gd name="connsiteY14" fmla="*/ 1239964 h 4282434"/>
                <a:gd name="connsiteX15" fmla="*/ 0 w 4282900"/>
                <a:gd name="connsiteY15" fmla="*/ 718910 h 4282434"/>
                <a:gd name="connsiteX16" fmla="*/ 0 w 4282900"/>
                <a:gd name="connsiteY16" fmla="*/ 536366 h 4282434"/>
                <a:gd name="connsiteX17" fmla="*/ 64279 w 4282900"/>
                <a:gd name="connsiteY17" fmla="*/ 3825 h 4282434"/>
                <a:gd name="connsiteX0" fmla="*/ 4213242 w 4282900"/>
                <a:gd name="connsiteY0" fmla="*/ 0 h 4282434"/>
                <a:gd name="connsiteX1" fmla="*/ 4282900 w 4282900"/>
                <a:gd name="connsiteY1" fmla="*/ 718910 h 4282434"/>
                <a:gd name="connsiteX2" fmla="*/ 4282900 w 4282900"/>
                <a:gd name="connsiteY2" fmla="*/ 1239964 h 4282434"/>
                <a:gd name="connsiteX3" fmla="*/ 4282900 w 4282900"/>
                <a:gd name="connsiteY3" fmla="*/ 1529878 h 4282434"/>
                <a:gd name="connsiteX4" fmla="*/ 4282900 w 4282900"/>
                <a:gd name="connsiteY4" fmla="*/ 1929088 h 4282434"/>
                <a:gd name="connsiteX5" fmla="*/ 4282900 w 4282900"/>
                <a:gd name="connsiteY5" fmla="*/ 2233475 h 4282434"/>
                <a:gd name="connsiteX6" fmla="*/ 3723546 w 4282900"/>
                <a:gd name="connsiteY6" fmla="*/ 3426862 h 4282434"/>
                <a:gd name="connsiteX7" fmla="*/ 2332829 w 4282900"/>
                <a:gd name="connsiteY7" fmla="*/ 4117718 h 4282434"/>
                <a:gd name="connsiteX8" fmla="*/ 2137940 w 4282900"/>
                <a:gd name="connsiteY8" fmla="*/ 4282434 h 4282434"/>
                <a:gd name="connsiteX9" fmla="*/ 1950069 w 4282900"/>
                <a:gd name="connsiteY9" fmla="*/ 4117718 h 4282434"/>
                <a:gd name="connsiteX10" fmla="*/ 559353 w 4282900"/>
                <a:gd name="connsiteY10" fmla="*/ 3426862 h 4282434"/>
                <a:gd name="connsiteX11" fmla="*/ 0 w 4282900"/>
                <a:gd name="connsiteY11" fmla="*/ 2233475 h 4282434"/>
                <a:gd name="connsiteX12" fmla="*/ 0 w 4282900"/>
                <a:gd name="connsiteY12" fmla="*/ 1929088 h 4282434"/>
                <a:gd name="connsiteX13" fmla="*/ 0 w 4282900"/>
                <a:gd name="connsiteY13" fmla="*/ 1529878 h 4282434"/>
                <a:gd name="connsiteX14" fmla="*/ 0 w 4282900"/>
                <a:gd name="connsiteY14" fmla="*/ 1239964 h 4282434"/>
                <a:gd name="connsiteX15" fmla="*/ 0 w 4282900"/>
                <a:gd name="connsiteY15" fmla="*/ 718910 h 4282434"/>
                <a:gd name="connsiteX16" fmla="*/ 0 w 4282900"/>
                <a:gd name="connsiteY16" fmla="*/ 536366 h 4282434"/>
                <a:gd name="connsiteX17" fmla="*/ 64279 w 4282900"/>
                <a:gd name="connsiteY17" fmla="*/ 3825 h 42824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4282900" h="4282434">
                  <a:moveTo>
                    <a:pt x="4213242" y="0"/>
                  </a:moveTo>
                  <a:cubicBezTo>
                    <a:pt x="4294511" y="306972"/>
                    <a:pt x="4271290" y="481595"/>
                    <a:pt x="4282900" y="718910"/>
                  </a:cubicBezTo>
                  <a:lnTo>
                    <a:pt x="4282900" y="1239964"/>
                  </a:lnTo>
                  <a:lnTo>
                    <a:pt x="4282900" y="1529878"/>
                  </a:lnTo>
                  <a:lnTo>
                    <a:pt x="4282900" y="1929088"/>
                  </a:lnTo>
                  <a:lnTo>
                    <a:pt x="4282900" y="2233475"/>
                  </a:lnTo>
                  <a:cubicBezTo>
                    <a:pt x="4282900" y="2849584"/>
                    <a:pt x="4108103" y="3157966"/>
                    <a:pt x="3723546" y="3426862"/>
                  </a:cubicBezTo>
                  <a:cubicBezTo>
                    <a:pt x="3323617" y="3658565"/>
                    <a:pt x="2798672" y="3757725"/>
                    <a:pt x="2332829" y="4117718"/>
                  </a:cubicBezTo>
                  <a:lnTo>
                    <a:pt x="2137940" y="4282434"/>
                  </a:lnTo>
                  <a:lnTo>
                    <a:pt x="1950069" y="4117718"/>
                  </a:lnTo>
                  <a:cubicBezTo>
                    <a:pt x="1484225" y="3757725"/>
                    <a:pt x="959280" y="3658565"/>
                    <a:pt x="559353" y="3426862"/>
                  </a:cubicBezTo>
                  <a:cubicBezTo>
                    <a:pt x="174796" y="3157966"/>
                    <a:pt x="0" y="2849584"/>
                    <a:pt x="0" y="2233475"/>
                  </a:cubicBezTo>
                  <a:lnTo>
                    <a:pt x="0" y="1929088"/>
                  </a:lnTo>
                  <a:lnTo>
                    <a:pt x="0" y="1529878"/>
                  </a:lnTo>
                  <a:lnTo>
                    <a:pt x="0" y="1239964"/>
                  </a:lnTo>
                  <a:lnTo>
                    <a:pt x="0" y="718910"/>
                  </a:lnTo>
                  <a:lnTo>
                    <a:pt x="0" y="536366"/>
                  </a:lnTo>
                  <a:cubicBezTo>
                    <a:pt x="10713" y="417185"/>
                    <a:pt x="19813" y="133066"/>
                    <a:pt x="64279" y="3825"/>
                  </a:cubicBezTo>
                </a:path>
              </a:pathLst>
            </a:custGeom>
            <a:noFill/>
            <a:ln w="25400" cap="rnd">
              <a:solidFill>
                <a:schemeClr val="bg2">
                  <a:lumMod val="75000"/>
                  <a:alpha val="6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1" name="Freeform: Shape 10">
              <a:extLst>
                <a:ext uri="{FF2B5EF4-FFF2-40B4-BE49-F238E27FC236}">
                  <a16:creationId xmlns:a16="http://schemas.microsoft.com/office/drawing/2014/main" id="{0D91493C-6480-4A3F-8836-1727CBA3C849}"/>
                </a:ext>
              </a:extLst>
            </p:cNvPr>
            <p:cNvSpPr/>
            <p:nvPr/>
          </p:nvSpPr>
          <p:spPr>
            <a:xfrm>
              <a:off x="10536649" y="1823190"/>
              <a:ext cx="1654608" cy="3209758"/>
            </a:xfrm>
            <a:custGeom>
              <a:avLst/>
              <a:gdLst>
                <a:gd name="connsiteX0" fmla="*/ 2144960 w 4282900"/>
                <a:gd name="connsiteY0" fmla="*/ 0 h 5795027"/>
                <a:gd name="connsiteX1" fmla="*/ 2332832 w 4282900"/>
                <a:gd name="connsiteY1" fmla="*/ 164715 h 5795027"/>
                <a:gd name="connsiteX2" fmla="*/ 3723546 w 4282900"/>
                <a:gd name="connsiteY2" fmla="*/ 855573 h 5795027"/>
                <a:gd name="connsiteX3" fmla="*/ 4282900 w 4282900"/>
                <a:gd name="connsiteY3" fmla="*/ 2048959 h 5795027"/>
                <a:gd name="connsiteX4" fmla="*/ 4282900 w 4282900"/>
                <a:gd name="connsiteY4" fmla="*/ 2231503 h 5795027"/>
                <a:gd name="connsiteX5" fmla="*/ 4282900 w 4282900"/>
                <a:gd name="connsiteY5" fmla="*/ 2752557 h 5795027"/>
                <a:gd name="connsiteX6" fmla="*/ 4282900 w 4282900"/>
                <a:gd name="connsiteY6" fmla="*/ 3042471 h 5795027"/>
                <a:gd name="connsiteX7" fmla="*/ 4282900 w 4282900"/>
                <a:gd name="connsiteY7" fmla="*/ 3441681 h 5795027"/>
                <a:gd name="connsiteX8" fmla="*/ 4282900 w 4282900"/>
                <a:gd name="connsiteY8" fmla="*/ 3746068 h 5795027"/>
                <a:gd name="connsiteX9" fmla="*/ 3723546 w 4282900"/>
                <a:gd name="connsiteY9" fmla="*/ 4939455 h 5795027"/>
                <a:gd name="connsiteX10" fmla="*/ 2332829 w 4282900"/>
                <a:gd name="connsiteY10" fmla="*/ 5630311 h 5795027"/>
                <a:gd name="connsiteX11" fmla="*/ 2137940 w 4282900"/>
                <a:gd name="connsiteY11" fmla="*/ 5795027 h 5795027"/>
                <a:gd name="connsiteX12" fmla="*/ 1950069 w 4282900"/>
                <a:gd name="connsiteY12" fmla="*/ 5630311 h 5795027"/>
                <a:gd name="connsiteX13" fmla="*/ 559353 w 4282900"/>
                <a:gd name="connsiteY13" fmla="*/ 4939455 h 5795027"/>
                <a:gd name="connsiteX14" fmla="*/ 0 w 4282900"/>
                <a:gd name="connsiteY14" fmla="*/ 3746068 h 5795027"/>
                <a:gd name="connsiteX15" fmla="*/ 0 w 4282900"/>
                <a:gd name="connsiteY15" fmla="*/ 3441681 h 5795027"/>
                <a:gd name="connsiteX16" fmla="*/ 0 w 4282900"/>
                <a:gd name="connsiteY16" fmla="*/ 3042471 h 5795027"/>
                <a:gd name="connsiteX17" fmla="*/ 0 w 4282900"/>
                <a:gd name="connsiteY17" fmla="*/ 2752557 h 5795027"/>
                <a:gd name="connsiteX18" fmla="*/ 0 w 4282900"/>
                <a:gd name="connsiteY18" fmla="*/ 2231503 h 5795027"/>
                <a:gd name="connsiteX19" fmla="*/ 0 w 4282900"/>
                <a:gd name="connsiteY19" fmla="*/ 2048959 h 5795027"/>
                <a:gd name="connsiteX20" fmla="*/ 559354 w 4282900"/>
                <a:gd name="connsiteY20" fmla="*/ 855573 h 5795027"/>
                <a:gd name="connsiteX21" fmla="*/ 1950071 w 4282900"/>
                <a:gd name="connsiteY21" fmla="*/ 164715 h 5795027"/>
                <a:gd name="connsiteX0" fmla="*/ 2144960 w 4282900"/>
                <a:gd name="connsiteY0" fmla="*/ 0 h 5795027"/>
                <a:gd name="connsiteX1" fmla="*/ 2332832 w 4282900"/>
                <a:gd name="connsiteY1" fmla="*/ 164715 h 5795027"/>
                <a:gd name="connsiteX2" fmla="*/ 2976290 w 4282900"/>
                <a:gd name="connsiteY2" fmla="*/ 524033 h 5795027"/>
                <a:gd name="connsiteX3" fmla="*/ 3723546 w 4282900"/>
                <a:gd name="connsiteY3" fmla="*/ 855573 h 5795027"/>
                <a:gd name="connsiteX4" fmla="*/ 4282900 w 4282900"/>
                <a:gd name="connsiteY4" fmla="*/ 2048959 h 5795027"/>
                <a:gd name="connsiteX5" fmla="*/ 4282900 w 4282900"/>
                <a:gd name="connsiteY5" fmla="*/ 2231503 h 5795027"/>
                <a:gd name="connsiteX6" fmla="*/ 4282900 w 4282900"/>
                <a:gd name="connsiteY6" fmla="*/ 2752557 h 5795027"/>
                <a:gd name="connsiteX7" fmla="*/ 4282900 w 4282900"/>
                <a:gd name="connsiteY7" fmla="*/ 3042471 h 5795027"/>
                <a:gd name="connsiteX8" fmla="*/ 4282900 w 4282900"/>
                <a:gd name="connsiteY8" fmla="*/ 3441681 h 5795027"/>
                <a:gd name="connsiteX9" fmla="*/ 4282900 w 4282900"/>
                <a:gd name="connsiteY9" fmla="*/ 3746068 h 5795027"/>
                <a:gd name="connsiteX10" fmla="*/ 3723546 w 4282900"/>
                <a:gd name="connsiteY10" fmla="*/ 4939455 h 5795027"/>
                <a:gd name="connsiteX11" fmla="*/ 2332829 w 4282900"/>
                <a:gd name="connsiteY11" fmla="*/ 5630311 h 5795027"/>
                <a:gd name="connsiteX12" fmla="*/ 2137940 w 4282900"/>
                <a:gd name="connsiteY12" fmla="*/ 5795027 h 5795027"/>
                <a:gd name="connsiteX13" fmla="*/ 1950069 w 4282900"/>
                <a:gd name="connsiteY13" fmla="*/ 5630311 h 5795027"/>
                <a:gd name="connsiteX14" fmla="*/ 559353 w 4282900"/>
                <a:gd name="connsiteY14" fmla="*/ 4939455 h 5795027"/>
                <a:gd name="connsiteX15" fmla="*/ 0 w 4282900"/>
                <a:gd name="connsiteY15" fmla="*/ 3746068 h 5795027"/>
                <a:gd name="connsiteX16" fmla="*/ 0 w 4282900"/>
                <a:gd name="connsiteY16" fmla="*/ 3441681 h 5795027"/>
                <a:gd name="connsiteX17" fmla="*/ 0 w 4282900"/>
                <a:gd name="connsiteY17" fmla="*/ 3042471 h 5795027"/>
                <a:gd name="connsiteX18" fmla="*/ 0 w 4282900"/>
                <a:gd name="connsiteY18" fmla="*/ 2752557 h 5795027"/>
                <a:gd name="connsiteX19" fmla="*/ 0 w 4282900"/>
                <a:gd name="connsiteY19" fmla="*/ 2231503 h 5795027"/>
                <a:gd name="connsiteX20" fmla="*/ 0 w 4282900"/>
                <a:gd name="connsiteY20" fmla="*/ 2048959 h 5795027"/>
                <a:gd name="connsiteX21" fmla="*/ 559354 w 4282900"/>
                <a:gd name="connsiteY21" fmla="*/ 855573 h 5795027"/>
                <a:gd name="connsiteX22" fmla="*/ 1950071 w 4282900"/>
                <a:gd name="connsiteY22" fmla="*/ 164715 h 5795027"/>
                <a:gd name="connsiteX23" fmla="*/ 2144960 w 4282900"/>
                <a:gd name="connsiteY23" fmla="*/ 0 h 5795027"/>
                <a:gd name="connsiteX0" fmla="*/ 3723546 w 4282900"/>
                <a:gd name="connsiteY0" fmla="*/ 855573 h 5795027"/>
                <a:gd name="connsiteX1" fmla="*/ 4282900 w 4282900"/>
                <a:gd name="connsiteY1" fmla="*/ 2048959 h 5795027"/>
                <a:gd name="connsiteX2" fmla="*/ 4282900 w 4282900"/>
                <a:gd name="connsiteY2" fmla="*/ 2231503 h 5795027"/>
                <a:gd name="connsiteX3" fmla="*/ 4282900 w 4282900"/>
                <a:gd name="connsiteY3" fmla="*/ 2752557 h 5795027"/>
                <a:gd name="connsiteX4" fmla="*/ 4282900 w 4282900"/>
                <a:gd name="connsiteY4" fmla="*/ 3042471 h 5795027"/>
                <a:gd name="connsiteX5" fmla="*/ 4282900 w 4282900"/>
                <a:gd name="connsiteY5" fmla="*/ 3441681 h 5795027"/>
                <a:gd name="connsiteX6" fmla="*/ 4282900 w 4282900"/>
                <a:gd name="connsiteY6" fmla="*/ 3746068 h 5795027"/>
                <a:gd name="connsiteX7" fmla="*/ 3723546 w 4282900"/>
                <a:gd name="connsiteY7" fmla="*/ 4939455 h 5795027"/>
                <a:gd name="connsiteX8" fmla="*/ 2332829 w 4282900"/>
                <a:gd name="connsiteY8" fmla="*/ 5630311 h 5795027"/>
                <a:gd name="connsiteX9" fmla="*/ 2137940 w 4282900"/>
                <a:gd name="connsiteY9" fmla="*/ 5795027 h 5795027"/>
                <a:gd name="connsiteX10" fmla="*/ 1950069 w 4282900"/>
                <a:gd name="connsiteY10" fmla="*/ 5630311 h 5795027"/>
                <a:gd name="connsiteX11" fmla="*/ 559353 w 4282900"/>
                <a:gd name="connsiteY11" fmla="*/ 4939455 h 5795027"/>
                <a:gd name="connsiteX12" fmla="*/ 0 w 4282900"/>
                <a:gd name="connsiteY12" fmla="*/ 3746068 h 5795027"/>
                <a:gd name="connsiteX13" fmla="*/ 0 w 4282900"/>
                <a:gd name="connsiteY13" fmla="*/ 3441681 h 5795027"/>
                <a:gd name="connsiteX14" fmla="*/ 0 w 4282900"/>
                <a:gd name="connsiteY14" fmla="*/ 3042471 h 5795027"/>
                <a:gd name="connsiteX15" fmla="*/ 0 w 4282900"/>
                <a:gd name="connsiteY15" fmla="*/ 2752557 h 5795027"/>
                <a:gd name="connsiteX16" fmla="*/ 0 w 4282900"/>
                <a:gd name="connsiteY16" fmla="*/ 2231503 h 5795027"/>
                <a:gd name="connsiteX17" fmla="*/ 0 w 4282900"/>
                <a:gd name="connsiteY17" fmla="*/ 2048959 h 5795027"/>
                <a:gd name="connsiteX18" fmla="*/ 559354 w 4282900"/>
                <a:gd name="connsiteY18" fmla="*/ 855573 h 5795027"/>
                <a:gd name="connsiteX19" fmla="*/ 1950071 w 4282900"/>
                <a:gd name="connsiteY19" fmla="*/ 164715 h 5795027"/>
                <a:gd name="connsiteX20" fmla="*/ 2144960 w 4282900"/>
                <a:gd name="connsiteY20" fmla="*/ 0 h 5795027"/>
                <a:gd name="connsiteX21" fmla="*/ 2332832 w 4282900"/>
                <a:gd name="connsiteY21" fmla="*/ 164715 h 5795027"/>
                <a:gd name="connsiteX22" fmla="*/ 2976290 w 4282900"/>
                <a:gd name="connsiteY22" fmla="*/ 524033 h 5795027"/>
                <a:gd name="connsiteX23" fmla="*/ 3888635 w 4282900"/>
                <a:gd name="connsiteY23" fmla="*/ 1020662 h 5795027"/>
                <a:gd name="connsiteX0" fmla="*/ 4282900 w 4282900"/>
                <a:gd name="connsiteY0" fmla="*/ 2048959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20" fmla="*/ 2332832 w 4282900"/>
                <a:gd name="connsiteY20" fmla="*/ 164715 h 5795027"/>
                <a:gd name="connsiteX21" fmla="*/ 2976290 w 4282900"/>
                <a:gd name="connsiteY21" fmla="*/ 524033 h 5795027"/>
                <a:gd name="connsiteX22" fmla="*/ 3888635 w 4282900"/>
                <a:gd name="connsiteY22" fmla="*/ 1020662 h 5795027"/>
                <a:gd name="connsiteX0" fmla="*/ 4282900 w 4282900"/>
                <a:gd name="connsiteY0" fmla="*/ 2048959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20" fmla="*/ 2332832 w 4282900"/>
                <a:gd name="connsiteY20" fmla="*/ 164715 h 5795027"/>
                <a:gd name="connsiteX21" fmla="*/ 2976290 w 4282900"/>
                <a:gd name="connsiteY21" fmla="*/ 524033 h 5795027"/>
                <a:gd name="connsiteX0" fmla="*/ 4282900 w 4282900"/>
                <a:gd name="connsiteY0" fmla="*/ 2231503 h 5795027"/>
                <a:gd name="connsiteX1" fmla="*/ 4282900 w 4282900"/>
                <a:gd name="connsiteY1" fmla="*/ 2752557 h 5795027"/>
                <a:gd name="connsiteX2" fmla="*/ 4282900 w 4282900"/>
                <a:gd name="connsiteY2" fmla="*/ 3042471 h 5795027"/>
                <a:gd name="connsiteX3" fmla="*/ 4282900 w 4282900"/>
                <a:gd name="connsiteY3" fmla="*/ 3441681 h 5795027"/>
                <a:gd name="connsiteX4" fmla="*/ 4282900 w 4282900"/>
                <a:gd name="connsiteY4" fmla="*/ 3746068 h 5795027"/>
                <a:gd name="connsiteX5" fmla="*/ 3723546 w 4282900"/>
                <a:gd name="connsiteY5" fmla="*/ 4939455 h 5795027"/>
                <a:gd name="connsiteX6" fmla="*/ 2332829 w 4282900"/>
                <a:gd name="connsiteY6" fmla="*/ 5630311 h 5795027"/>
                <a:gd name="connsiteX7" fmla="*/ 2137940 w 4282900"/>
                <a:gd name="connsiteY7" fmla="*/ 5795027 h 5795027"/>
                <a:gd name="connsiteX8" fmla="*/ 1950069 w 4282900"/>
                <a:gd name="connsiteY8" fmla="*/ 5630311 h 5795027"/>
                <a:gd name="connsiteX9" fmla="*/ 559353 w 4282900"/>
                <a:gd name="connsiteY9" fmla="*/ 4939455 h 5795027"/>
                <a:gd name="connsiteX10" fmla="*/ 0 w 4282900"/>
                <a:gd name="connsiteY10" fmla="*/ 3746068 h 5795027"/>
                <a:gd name="connsiteX11" fmla="*/ 0 w 4282900"/>
                <a:gd name="connsiteY11" fmla="*/ 3441681 h 5795027"/>
                <a:gd name="connsiteX12" fmla="*/ 0 w 4282900"/>
                <a:gd name="connsiteY12" fmla="*/ 3042471 h 5795027"/>
                <a:gd name="connsiteX13" fmla="*/ 0 w 4282900"/>
                <a:gd name="connsiteY13" fmla="*/ 2752557 h 5795027"/>
                <a:gd name="connsiteX14" fmla="*/ 0 w 4282900"/>
                <a:gd name="connsiteY14" fmla="*/ 2231503 h 5795027"/>
                <a:gd name="connsiteX15" fmla="*/ 0 w 4282900"/>
                <a:gd name="connsiteY15" fmla="*/ 2048959 h 5795027"/>
                <a:gd name="connsiteX16" fmla="*/ 559354 w 4282900"/>
                <a:gd name="connsiteY16" fmla="*/ 855573 h 5795027"/>
                <a:gd name="connsiteX17" fmla="*/ 1950071 w 4282900"/>
                <a:gd name="connsiteY17" fmla="*/ 164715 h 5795027"/>
                <a:gd name="connsiteX18" fmla="*/ 2144960 w 4282900"/>
                <a:gd name="connsiteY18" fmla="*/ 0 h 5795027"/>
                <a:gd name="connsiteX19" fmla="*/ 2332832 w 4282900"/>
                <a:gd name="connsiteY19" fmla="*/ 164715 h 5795027"/>
                <a:gd name="connsiteX20" fmla="*/ 2976290 w 4282900"/>
                <a:gd name="connsiteY20" fmla="*/ 524033 h 5795027"/>
                <a:gd name="connsiteX0" fmla="*/ 4282900 w 4282900"/>
                <a:gd name="connsiteY0" fmla="*/ 2752557 h 5795027"/>
                <a:gd name="connsiteX1" fmla="*/ 4282900 w 4282900"/>
                <a:gd name="connsiteY1" fmla="*/ 3042471 h 5795027"/>
                <a:gd name="connsiteX2" fmla="*/ 4282900 w 4282900"/>
                <a:gd name="connsiteY2" fmla="*/ 3441681 h 5795027"/>
                <a:gd name="connsiteX3" fmla="*/ 4282900 w 4282900"/>
                <a:gd name="connsiteY3" fmla="*/ 3746068 h 5795027"/>
                <a:gd name="connsiteX4" fmla="*/ 3723546 w 4282900"/>
                <a:gd name="connsiteY4" fmla="*/ 4939455 h 5795027"/>
                <a:gd name="connsiteX5" fmla="*/ 2332829 w 4282900"/>
                <a:gd name="connsiteY5" fmla="*/ 5630311 h 5795027"/>
                <a:gd name="connsiteX6" fmla="*/ 2137940 w 4282900"/>
                <a:gd name="connsiteY6" fmla="*/ 5795027 h 5795027"/>
                <a:gd name="connsiteX7" fmla="*/ 1950069 w 4282900"/>
                <a:gd name="connsiteY7" fmla="*/ 5630311 h 5795027"/>
                <a:gd name="connsiteX8" fmla="*/ 559353 w 4282900"/>
                <a:gd name="connsiteY8" fmla="*/ 4939455 h 5795027"/>
                <a:gd name="connsiteX9" fmla="*/ 0 w 4282900"/>
                <a:gd name="connsiteY9" fmla="*/ 3746068 h 5795027"/>
                <a:gd name="connsiteX10" fmla="*/ 0 w 4282900"/>
                <a:gd name="connsiteY10" fmla="*/ 3441681 h 5795027"/>
                <a:gd name="connsiteX11" fmla="*/ 0 w 4282900"/>
                <a:gd name="connsiteY11" fmla="*/ 3042471 h 5795027"/>
                <a:gd name="connsiteX12" fmla="*/ 0 w 4282900"/>
                <a:gd name="connsiteY12" fmla="*/ 2752557 h 5795027"/>
                <a:gd name="connsiteX13" fmla="*/ 0 w 4282900"/>
                <a:gd name="connsiteY13" fmla="*/ 2231503 h 5795027"/>
                <a:gd name="connsiteX14" fmla="*/ 0 w 4282900"/>
                <a:gd name="connsiteY14" fmla="*/ 2048959 h 5795027"/>
                <a:gd name="connsiteX15" fmla="*/ 559354 w 4282900"/>
                <a:gd name="connsiteY15" fmla="*/ 855573 h 5795027"/>
                <a:gd name="connsiteX16" fmla="*/ 1950071 w 4282900"/>
                <a:gd name="connsiteY16" fmla="*/ 164715 h 5795027"/>
                <a:gd name="connsiteX17" fmla="*/ 2144960 w 4282900"/>
                <a:gd name="connsiteY17" fmla="*/ 0 h 5795027"/>
                <a:gd name="connsiteX18" fmla="*/ 2332832 w 4282900"/>
                <a:gd name="connsiteY18" fmla="*/ 164715 h 5795027"/>
                <a:gd name="connsiteX19" fmla="*/ 2976290 w 4282900"/>
                <a:gd name="connsiteY19" fmla="*/ 524033 h 5795027"/>
                <a:gd name="connsiteX0" fmla="*/ 4282900 w 4282900"/>
                <a:gd name="connsiteY0" fmla="*/ 3042471 h 5795027"/>
                <a:gd name="connsiteX1" fmla="*/ 4282900 w 4282900"/>
                <a:gd name="connsiteY1" fmla="*/ 3441681 h 5795027"/>
                <a:gd name="connsiteX2" fmla="*/ 4282900 w 4282900"/>
                <a:gd name="connsiteY2" fmla="*/ 3746068 h 5795027"/>
                <a:gd name="connsiteX3" fmla="*/ 3723546 w 4282900"/>
                <a:gd name="connsiteY3" fmla="*/ 4939455 h 5795027"/>
                <a:gd name="connsiteX4" fmla="*/ 2332829 w 4282900"/>
                <a:gd name="connsiteY4" fmla="*/ 5630311 h 5795027"/>
                <a:gd name="connsiteX5" fmla="*/ 2137940 w 4282900"/>
                <a:gd name="connsiteY5" fmla="*/ 5795027 h 5795027"/>
                <a:gd name="connsiteX6" fmla="*/ 1950069 w 4282900"/>
                <a:gd name="connsiteY6" fmla="*/ 5630311 h 5795027"/>
                <a:gd name="connsiteX7" fmla="*/ 559353 w 4282900"/>
                <a:gd name="connsiteY7" fmla="*/ 4939455 h 5795027"/>
                <a:gd name="connsiteX8" fmla="*/ 0 w 4282900"/>
                <a:gd name="connsiteY8" fmla="*/ 3746068 h 5795027"/>
                <a:gd name="connsiteX9" fmla="*/ 0 w 4282900"/>
                <a:gd name="connsiteY9" fmla="*/ 3441681 h 5795027"/>
                <a:gd name="connsiteX10" fmla="*/ 0 w 4282900"/>
                <a:gd name="connsiteY10" fmla="*/ 3042471 h 5795027"/>
                <a:gd name="connsiteX11" fmla="*/ 0 w 4282900"/>
                <a:gd name="connsiteY11" fmla="*/ 2752557 h 5795027"/>
                <a:gd name="connsiteX12" fmla="*/ 0 w 4282900"/>
                <a:gd name="connsiteY12" fmla="*/ 2231503 h 5795027"/>
                <a:gd name="connsiteX13" fmla="*/ 0 w 4282900"/>
                <a:gd name="connsiteY13" fmla="*/ 2048959 h 5795027"/>
                <a:gd name="connsiteX14" fmla="*/ 559354 w 4282900"/>
                <a:gd name="connsiteY14" fmla="*/ 855573 h 5795027"/>
                <a:gd name="connsiteX15" fmla="*/ 1950071 w 4282900"/>
                <a:gd name="connsiteY15" fmla="*/ 164715 h 5795027"/>
                <a:gd name="connsiteX16" fmla="*/ 2144960 w 4282900"/>
                <a:gd name="connsiteY16" fmla="*/ 0 h 5795027"/>
                <a:gd name="connsiteX17" fmla="*/ 2332832 w 4282900"/>
                <a:gd name="connsiteY17" fmla="*/ 164715 h 5795027"/>
                <a:gd name="connsiteX18" fmla="*/ 2976290 w 4282900"/>
                <a:gd name="connsiteY18" fmla="*/ 524033 h 5795027"/>
                <a:gd name="connsiteX0" fmla="*/ 4282900 w 4282900"/>
                <a:gd name="connsiteY0" fmla="*/ 3441681 h 5795027"/>
                <a:gd name="connsiteX1" fmla="*/ 4282900 w 4282900"/>
                <a:gd name="connsiteY1" fmla="*/ 3746068 h 5795027"/>
                <a:gd name="connsiteX2" fmla="*/ 3723546 w 4282900"/>
                <a:gd name="connsiteY2" fmla="*/ 4939455 h 5795027"/>
                <a:gd name="connsiteX3" fmla="*/ 2332829 w 4282900"/>
                <a:gd name="connsiteY3" fmla="*/ 5630311 h 5795027"/>
                <a:gd name="connsiteX4" fmla="*/ 2137940 w 4282900"/>
                <a:gd name="connsiteY4" fmla="*/ 5795027 h 5795027"/>
                <a:gd name="connsiteX5" fmla="*/ 1950069 w 4282900"/>
                <a:gd name="connsiteY5" fmla="*/ 5630311 h 5795027"/>
                <a:gd name="connsiteX6" fmla="*/ 559353 w 4282900"/>
                <a:gd name="connsiteY6" fmla="*/ 4939455 h 5795027"/>
                <a:gd name="connsiteX7" fmla="*/ 0 w 4282900"/>
                <a:gd name="connsiteY7" fmla="*/ 3746068 h 5795027"/>
                <a:gd name="connsiteX8" fmla="*/ 0 w 4282900"/>
                <a:gd name="connsiteY8" fmla="*/ 3441681 h 5795027"/>
                <a:gd name="connsiteX9" fmla="*/ 0 w 4282900"/>
                <a:gd name="connsiteY9" fmla="*/ 3042471 h 5795027"/>
                <a:gd name="connsiteX10" fmla="*/ 0 w 4282900"/>
                <a:gd name="connsiteY10" fmla="*/ 2752557 h 5795027"/>
                <a:gd name="connsiteX11" fmla="*/ 0 w 4282900"/>
                <a:gd name="connsiteY11" fmla="*/ 2231503 h 5795027"/>
                <a:gd name="connsiteX12" fmla="*/ 0 w 4282900"/>
                <a:gd name="connsiteY12" fmla="*/ 2048959 h 5795027"/>
                <a:gd name="connsiteX13" fmla="*/ 559354 w 4282900"/>
                <a:gd name="connsiteY13" fmla="*/ 855573 h 5795027"/>
                <a:gd name="connsiteX14" fmla="*/ 1950071 w 4282900"/>
                <a:gd name="connsiteY14" fmla="*/ 164715 h 5795027"/>
                <a:gd name="connsiteX15" fmla="*/ 2144960 w 4282900"/>
                <a:gd name="connsiteY15" fmla="*/ 0 h 5795027"/>
                <a:gd name="connsiteX16" fmla="*/ 2332832 w 4282900"/>
                <a:gd name="connsiteY16" fmla="*/ 164715 h 5795027"/>
                <a:gd name="connsiteX17" fmla="*/ 2976290 w 4282900"/>
                <a:gd name="connsiteY17" fmla="*/ 524033 h 5795027"/>
                <a:gd name="connsiteX0" fmla="*/ 4282900 w 4282900"/>
                <a:gd name="connsiteY0" fmla="*/ 3441681 h 5795027"/>
                <a:gd name="connsiteX1" fmla="*/ 3723546 w 4282900"/>
                <a:gd name="connsiteY1" fmla="*/ 4939455 h 5795027"/>
                <a:gd name="connsiteX2" fmla="*/ 2332829 w 4282900"/>
                <a:gd name="connsiteY2" fmla="*/ 5630311 h 5795027"/>
                <a:gd name="connsiteX3" fmla="*/ 2137940 w 4282900"/>
                <a:gd name="connsiteY3" fmla="*/ 5795027 h 5795027"/>
                <a:gd name="connsiteX4" fmla="*/ 1950069 w 4282900"/>
                <a:gd name="connsiteY4" fmla="*/ 5630311 h 5795027"/>
                <a:gd name="connsiteX5" fmla="*/ 559353 w 4282900"/>
                <a:gd name="connsiteY5" fmla="*/ 4939455 h 5795027"/>
                <a:gd name="connsiteX6" fmla="*/ 0 w 4282900"/>
                <a:gd name="connsiteY6" fmla="*/ 3746068 h 5795027"/>
                <a:gd name="connsiteX7" fmla="*/ 0 w 4282900"/>
                <a:gd name="connsiteY7" fmla="*/ 3441681 h 5795027"/>
                <a:gd name="connsiteX8" fmla="*/ 0 w 4282900"/>
                <a:gd name="connsiteY8" fmla="*/ 3042471 h 5795027"/>
                <a:gd name="connsiteX9" fmla="*/ 0 w 4282900"/>
                <a:gd name="connsiteY9" fmla="*/ 2752557 h 5795027"/>
                <a:gd name="connsiteX10" fmla="*/ 0 w 4282900"/>
                <a:gd name="connsiteY10" fmla="*/ 2231503 h 5795027"/>
                <a:gd name="connsiteX11" fmla="*/ 0 w 4282900"/>
                <a:gd name="connsiteY11" fmla="*/ 2048959 h 5795027"/>
                <a:gd name="connsiteX12" fmla="*/ 559354 w 4282900"/>
                <a:gd name="connsiteY12" fmla="*/ 855573 h 5795027"/>
                <a:gd name="connsiteX13" fmla="*/ 1950071 w 4282900"/>
                <a:gd name="connsiteY13" fmla="*/ 164715 h 5795027"/>
                <a:gd name="connsiteX14" fmla="*/ 2144960 w 4282900"/>
                <a:gd name="connsiteY14" fmla="*/ 0 h 5795027"/>
                <a:gd name="connsiteX15" fmla="*/ 2332832 w 4282900"/>
                <a:gd name="connsiteY15" fmla="*/ 164715 h 5795027"/>
                <a:gd name="connsiteX16" fmla="*/ 2976290 w 4282900"/>
                <a:gd name="connsiteY16" fmla="*/ 524033 h 5795027"/>
                <a:gd name="connsiteX0" fmla="*/ 3723546 w 3723546"/>
                <a:gd name="connsiteY0" fmla="*/ 4939455 h 5795027"/>
                <a:gd name="connsiteX1" fmla="*/ 2332829 w 3723546"/>
                <a:gd name="connsiteY1" fmla="*/ 5630311 h 5795027"/>
                <a:gd name="connsiteX2" fmla="*/ 2137940 w 3723546"/>
                <a:gd name="connsiteY2" fmla="*/ 5795027 h 5795027"/>
                <a:gd name="connsiteX3" fmla="*/ 1950069 w 3723546"/>
                <a:gd name="connsiteY3" fmla="*/ 5630311 h 5795027"/>
                <a:gd name="connsiteX4" fmla="*/ 559353 w 3723546"/>
                <a:gd name="connsiteY4" fmla="*/ 4939455 h 5795027"/>
                <a:gd name="connsiteX5" fmla="*/ 0 w 3723546"/>
                <a:gd name="connsiteY5" fmla="*/ 3746068 h 5795027"/>
                <a:gd name="connsiteX6" fmla="*/ 0 w 3723546"/>
                <a:gd name="connsiteY6" fmla="*/ 3441681 h 5795027"/>
                <a:gd name="connsiteX7" fmla="*/ 0 w 3723546"/>
                <a:gd name="connsiteY7" fmla="*/ 3042471 h 5795027"/>
                <a:gd name="connsiteX8" fmla="*/ 0 w 3723546"/>
                <a:gd name="connsiteY8" fmla="*/ 2752557 h 5795027"/>
                <a:gd name="connsiteX9" fmla="*/ 0 w 3723546"/>
                <a:gd name="connsiteY9" fmla="*/ 2231503 h 5795027"/>
                <a:gd name="connsiteX10" fmla="*/ 0 w 3723546"/>
                <a:gd name="connsiteY10" fmla="*/ 2048959 h 5795027"/>
                <a:gd name="connsiteX11" fmla="*/ 559354 w 3723546"/>
                <a:gd name="connsiteY11" fmla="*/ 855573 h 5795027"/>
                <a:gd name="connsiteX12" fmla="*/ 1950071 w 3723546"/>
                <a:gd name="connsiteY12" fmla="*/ 164715 h 5795027"/>
                <a:gd name="connsiteX13" fmla="*/ 2144960 w 3723546"/>
                <a:gd name="connsiteY13" fmla="*/ 0 h 5795027"/>
                <a:gd name="connsiteX14" fmla="*/ 2332832 w 3723546"/>
                <a:gd name="connsiteY14" fmla="*/ 164715 h 5795027"/>
                <a:gd name="connsiteX15" fmla="*/ 2976290 w 3723546"/>
                <a:gd name="connsiteY15" fmla="*/ 524033 h 5795027"/>
                <a:gd name="connsiteX0" fmla="*/ 3723546 w 3723546"/>
                <a:gd name="connsiteY0" fmla="*/ 4939455 h 5795027"/>
                <a:gd name="connsiteX1" fmla="*/ 2989878 w 3723546"/>
                <a:gd name="connsiteY1" fmla="*/ 5266109 h 5795027"/>
                <a:gd name="connsiteX2" fmla="*/ 2332829 w 3723546"/>
                <a:gd name="connsiteY2" fmla="*/ 5630311 h 5795027"/>
                <a:gd name="connsiteX3" fmla="*/ 2137940 w 3723546"/>
                <a:gd name="connsiteY3" fmla="*/ 5795027 h 5795027"/>
                <a:gd name="connsiteX4" fmla="*/ 1950069 w 3723546"/>
                <a:gd name="connsiteY4" fmla="*/ 5630311 h 5795027"/>
                <a:gd name="connsiteX5" fmla="*/ 559353 w 3723546"/>
                <a:gd name="connsiteY5" fmla="*/ 4939455 h 5795027"/>
                <a:gd name="connsiteX6" fmla="*/ 0 w 3723546"/>
                <a:gd name="connsiteY6" fmla="*/ 3746068 h 5795027"/>
                <a:gd name="connsiteX7" fmla="*/ 0 w 3723546"/>
                <a:gd name="connsiteY7" fmla="*/ 3441681 h 5795027"/>
                <a:gd name="connsiteX8" fmla="*/ 0 w 3723546"/>
                <a:gd name="connsiteY8" fmla="*/ 3042471 h 5795027"/>
                <a:gd name="connsiteX9" fmla="*/ 0 w 3723546"/>
                <a:gd name="connsiteY9" fmla="*/ 2752557 h 5795027"/>
                <a:gd name="connsiteX10" fmla="*/ 0 w 3723546"/>
                <a:gd name="connsiteY10" fmla="*/ 2231503 h 5795027"/>
                <a:gd name="connsiteX11" fmla="*/ 0 w 3723546"/>
                <a:gd name="connsiteY11" fmla="*/ 2048959 h 5795027"/>
                <a:gd name="connsiteX12" fmla="*/ 559354 w 3723546"/>
                <a:gd name="connsiteY12" fmla="*/ 855573 h 5795027"/>
                <a:gd name="connsiteX13" fmla="*/ 1950071 w 3723546"/>
                <a:gd name="connsiteY13" fmla="*/ 164715 h 5795027"/>
                <a:gd name="connsiteX14" fmla="*/ 2144960 w 3723546"/>
                <a:gd name="connsiteY14" fmla="*/ 0 h 5795027"/>
                <a:gd name="connsiteX15" fmla="*/ 2332832 w 3723546"/>
                <a:gd name="connsiteY15" fmla="*/ 164715 h 5795027"/>
                <a:gd name="connsiteX16" fmla="*/ 2976290 w 3723546"/>
                <a:gd name="connsiteY16" fmla="*/ 524033 h 5795027"/>
                <a:gd name="connsiteX0" fmla="*/ 2989878 w 2989878"/>
                <a:gd name="connsiteY0" fmla="*/ 5266109 h 5795027"/>
                <a:gd name="connsiteX1" fmla="*/ 2332829 w 2989878"/>
                <a:gd name="connsiteY1" fmla="*/ 5630311 h 5795027"/>
                <a:gd name="connsiteX2" fmla="*/ 2137940 w 2989878"/>
                <a:gd name="connsiteY2" fmla="*/ 5795027 h 5795027"/>
                <a:gd name="connsiteX3" fmla="*/ 1950069 w 2989878"/>
                <a:gd name="connsiteY3" fmla="*/ 5630311 h 5795027"/>
                <a:gd name="connsiteX4" fmla="*/ 559353 w 2989878"/>
                <a:gd name="connsiteY4" fmla="*/ 4939455 h 5795027"/>
                <a:gd name="connsiteX5" fmla="*/ 0 w 2989878"/>
                <a:gd name="connsiteY5" fmla="*/ 3746068 h 5795027"/>
                <a:gd name="connsiteX6" fmla="*/ 0 w 2989878"/>
                <a:gd name="connsiteY6" fmla="*/ 3441681 h 5795027"/>
                <a:gd name="connsiteX7" fmla="*/ 0 w 2989878"/>
                <a:gd name="connsiteY7" fmla="*/ 3042471 h 5795027"/>
                <a:gd name="connsiteX8" fmla="*/ 0 w 2989878"/>
                <a:gd name="connsiteY8" fmla="*/ 2752557 h 5795027"/>
                <a:gd name="connsiteX9" fmla="*/ 0 w 2989878"/>
                <a:gd name="connsiteY9" fmla="*/ 2231503 h 5795027"/>
                <a:gd name="connsiteX10" fmla="*/ 0 w 2989878"/>
                <a:gd name="connsiteY10" fmla="*/ 2048959 h 5795027"/>
                <a:gd name="connsiteX11" fmla="*/ 559354 w 2989878"/>
                <a:gd name="connsiteY11" fmla="*/ 855573 h 5795027"/>
                <a:gd name="connsiteX12" fmla="*/ 1950071 w 2989878"/>
                <a:gd name="connsiteY12" fmla="*/ 164715 h 5795027"/>
                <a:gd name="connsiteX13" fmla="*/ 2144960 w 2989878"/>
                <a:gd name="connsiteY13" fmla="*/ 0 h 5795027"/>
                <a:gd name="connsiteX14" fmla="*/ 2332832 w 2989878"/>
                <a:gd name="connsiteY14" fmla="*/ 164715 h 5795027"/>
                <a:gd name="connsiteX15" fmla="*/ 2976290 w 2989878"/>
                <a:gd name="connsiteY15" fmla="*/ 524033 h 5795027"/>
                <a:gd name="connsiteX0" fmla="*/ 2989878 w 2989878"/>
                <a:gd name="connsiteY0" fmla="*/ 5266109 h 5795027"/>
                <a:gd name="connsiteX1" fmla="*/ 2332829 w 2989878"/>
                <a:gd name="connsiteY1" fmla="*/ 5630311 h 5795027"/>
                <a:gd name="connsiteX2" fmla="*/ 2137940 w 2989878"/>
                <a:gd name="connsiteY2" fmla="*/ 5795027 h 5795027"/>
                <a:gd name="connsiteX3" fmla="*/ 1950069 w 2989878"/>
                <a:gd name="connsiteY3" fmla="*/ 5630311 h 5795027"/>
                <a:gd name="connsiteX4" fmla="*/ 559353 w 2989878"/>
                <a:gd name="connsiteY4" fmla="*/ 4939455 h 5795027"/>
                <a:gd name="connsiteX5" fmla="*/ 0 w 2989878"/>
                <a:gd name="connsiteY5" fmla="*/ 3746068 h 5795027"/>
                <a:gd name="connsiteX6" fmla="*/ 0 w 2989878"/>
                <a:gd name="connsiteY6" fmla="*/ 3441681 h 5795027"/>
                <a:gd name="connsiteX7" fmla="*/ 0 w 2989878"/>
                <a:gd name="connsiteY7" fmla="*/ 3042471 h 5795027"/>
                <a:gd name="connsiteX8" fmla="*/ 0 w 2989878"/>
                <a:gd name="connsiteY8" fmla="*/ 2752557 h 5795027"/>
                <a:gd name="connsiteX9" fmla="*/ 0 w 2989878"/>
                <a:gd name="connsiteY9" fmla="*/ 2231503 h 5795027"/>
                <a:gd name="connsiteX10" fmla="*/ 0 w 2989878"/>
                <a:gd name="connsiteY10" fmla="*/ 2048959 h 5795027"/>
                <a:gd name="connsiteX11" fmla="*/ 559354 w 2989878"/>
                <a:gd name="connsiteY11" fmla="*/ 855573 h 5795027"/>
                <a:gd name="connsiteX12" fmla="*/ 1950071 w 2989878"/>
                <a:gd name="connsiteY12" fmla="*/ 164715 h 5795027"/>
                <a:gd name="connsiteX13" fmla="*/ 2144960 w 2989878"/>
                <a:gd name="connsiteY13" fmla="*/ 0 h 5795027"/>
                <a:gd name="connsiteX14" fmla="*/ 2332832 w 2989878"/>
                <a:gd name="connsiteY14" fmla="*/ 164715 h 5795027"/>
                <a:gd name="connsiteX15" fmla="*/ 2976290 w 2989878"/>
                <a:gd name="connsiteY15" fmla="*/ 524033 h 5795027"/>
                <a:gd name="connsiteX0" fmla="*/ 2955049 w 2976290"/>
                <a:gd name="connsiteY0" fmla="*/ 5266109 h 5795027"/>
                <a:gd name="connsiteX1" fmla="*/ 2332829 w 2976290"/>
                <a:gd name="connsiteY1" fmla="*/ 5630311 h 5795027"/>
                <a:gd name="connsiteX2" fmla="*/ 2137940 w 2976290"/>
                <a:gd name="connsiteY2" fmla="*/ 5795027 h 5795027"/>
                <a:gd name="connsiteX3" fmla="*/ 1950069 w 2976290"/>
                <a:gd name="connsiteY3" fmla="*/ 5630311 h 5795027"/>
                <a:gd name="connsiteX4" fmla="*/ 559353 w 2976290"/>
                <a:gd name="connsiteY4" fmla="*/ 4939455 h 5795027"/>
                <a:gd name="connsiteX5" fmla="*/ 0 w 2976290"/>
                <a:gd name="connsiteY5" fmla="*/ 3746068 h 5795027"/>
                <a:gd name="connsiteX6" fmla="*/ 0 w 2976290"/>
                <a:gd name="connsiteY6" fmla="*/ 3441681 h 5795027"/>
                <a:gd name="connsiteX7" fmla="*/ 0 w 2976290"/>
                <a:gd name="connsiteY7" fmla="*/ 3042471 h 5795027"/>
                <a:gd name="connsiteX8" fmla="*/ 0 w 2976290"/>
                <a:gd name="connsiteY8" fmla="*/ 2752557 h 5795027"/>
                <a:gd name="connsiteX9" fmla="*/ 0 w 2976290"/>
                <a:gd name="connsiteY9" fmla="*/ 2231503 h 5795027"/>
                <a:gd name="connsiteX10" fmla="*/ 0 w 2976290"/>
                <a:gd name="connsiteY10" fmla="*/ 2048959 h 5795027"/>
                <a:gd name="connsiteX11" fmla="*/ 559354 w 2976290"/>
                <a:gd name="connsiteY11" fmla="*/ 855573 h 5795027"/>
                <a:gd name="connsiteX12" fmla="*/ 1950071 w 2976290"/>
                <a:gd name="connsiteY12" fmla="*/ 164715 h 5795027"/>
                <a:gd name="connsiteX13" fmla="*/ 2144960 w 2976290"/>
                <a:gd name="connsiteY13" fmla="*/ 0 h 5795027"/>
                <a:gd name="connsiteX14" fmla="*/ 2332832 w 2976290"/>
                <a:gd name="connsiteY14" fmla="*/ 164715 h 5795027"/>
                <a:gd name="connsiteX15" fmla="*/ 2976290 w 2976290"/>
                <a:gd name="connsiteY15" fmla="*/ 524033 h 5795027"/>
                <a:gd name="connsiteX0" fmla="*/ 2955049 w 2976290"/>
                <a:gd name="connsiteY0" fmla="*/ 5266109 h 5795027"/>
                <a:gd name="connsiteX1" fmla="*/ 2332829 w 2976290"/>
                <a:gd name="connsiteY1" fmla="*/ 5630311 h 5795027"/>
                <a:gd name="connsiteX2" fmla="*/ 2137940 w 2976290"/>
                <a:gd name="connsiteY2" fmla="*/ 5795027 h 5795027"/>
                <a:gd name="connsiteX3" fmla="*/ 1950069 w 2976290"/>
                <a:gd name="connsiteY3" fmla="*/ 5630311 h 5795027"/>
                <a:gd name="connsiteX4" fmla="*/ 559353 w 2976290"/>
                <a:gd name="connsiteY4" fmla="*/ 4939455 h 5795027"/>
                <a:gd name="connsiteX5" fmla="*/ 0 w 2976290"/>
                <a:gd name="connsiteY5" fmla="*/ 3746068 h 5795027"/>
                <a:gd name="connsiteX6" fmla="*/ 0 w 2976290"/>
                <a:gd name="connsiteY6" fmla="*/ 3441681 h 5795027"/>
                <a:gd name="connsiteX7" fmla="*/ 0 w 2976290"/>
                <a:gd name="connsiteY7" fmla="*/ 3042471 h 5795027"/>
                <a:gd name="connsiteX8" fmla="*/ 0 w 2976290"/>
                <a:gd name="connsiteY8" fmla="*/ 2752557 h 5795027"/>
                <a:gd name="connsiteX9" fmla="*/ 0 w 2976290"/>
                <a:gd name="connsiteY9" fmla="*/ 2231503 h 5795027"/>
                <a:gd name="connsiteX10" fmla="*/ 0 w 2976290"/>
                <a:gd name="connsiteY10" fmla="*/ 2048959 h 5795027"/>
                <a:gd name="connsiteX11" fmla="*/ 559354 w 2976290"/>
                <a:gd name="connsiteY11" fmla="*/ 855573 h 5795027"/>
                <a:gd name="connsiteX12" fmla="*/ 1950071 w 2976290"/>
                <a:gd name="connsiteY12" fmla="*/ 164715 h 5795027"/>
                <a:gd name="connsiteX13" fmla="*/ 2144960 w 2976290"/>
                <a:gd name="connsiteY13" fmla="*/ 0 h 5795027"/>
                <a:gd name="connsiteX14" fmla="*/ 2332832 w 2976290"/>
                <a:gd name="connsiteY14" fmla="*/ 164715 h 5795027"/>
                <a:gd name="connsiteX15" fmla="*/ 2976290 w 2976290"/>
                <a:gd name="connsiteY15" fmla="*/ 524033 h 5795027"/>
                <a:gd name="connsiteX0" fmla="*/ 2955049 w 2976290"/>
                <a:gd name="connsiteY0" fmla="*/ 5266109 h 5795027"/>
                <a:gd name="connsiteX1" fmla="*/ 2332829 w 2976290"/>
                <a:gd name="connsiteY1" fmla="*/ 5630311 h 5795027"/>
                <a:gd name="connsiteX2" fmla="*/ 2137940 w 2976290"/>
                <a:gd name="connsiteY2" fmla="*/ 5795027 h 5795027"/>
                <a:gd name="connsiteX3" fmla="*/ 1950069 w 2976290"/>
                <a:gd name="connsiteY3" fmla="*/ 5630311 h 5795027"/>
                <a:gd name="connsiteX4" fmla="*/ 559353 w 2976290"/>
                <a:gd name="connsiteY4" fmla="*/ 4939455 h 5795027"/>
                <a:gd name="connsiteX5" fmla="*/ 0 w 2976290"/>
                <a:gd name="connsiteY5" fmla="*/ 3746068 h 5795027"/>
                <a:gd name="connsiteX6" fmla="*/ 0 w 2976290"/>
                <a:gd name="connsiteY6" fmla="*/ 3441681 h 5795027"/>
                <a:gd name="connsiteX7" fmla="*/ 0 w 2976290"/>
                <a:gd name="connsiteY7" fmla="*/ 3042471 h 5795027"/>
                <a:gd name="connsiteX8" fmla="*/ 0 w 2976290"/>
                <a:gd name="connsiteY8" fmla="*/ 2752557 h 5795027"/>
                <a:gd name="connsiteX9" fmla="*/ 0 w 2976290"/>
                <a:gd name="connsiteY9" fmla="*/ 2231503 h 5795027"/>
                <a:gd name="connsiteX10" fmla="*/ 0 w 2976290"/>
                <a:gd name="connsiteY10" fmla="*/ 2048959 h 5795027"/>
                <a:gd name="connsiteX11" fmla="*/ 559354 w 2976290"/>
                <a:gd name="connsiteY11" fmla="*/ 855573 h 5795027"/>
                <a:gd name="connsiteX12" fmla="*/ 1950071 w 2976290"/>
                <a:gd name="connsiteY12" fmla="*/ 164715 h 5795027"/>
                <a:gd name="connsiteX13" fmla="*/ 2144960 w 2976290"/>
                <a:gd name="connsiteY13" fmla="*/ 0 h 5795027"/>
                <a:gd name="connsiteX14" fmla="*/ 2332832 w 2976290"/>
                <a:gd name="connsiteY14" fmla="*/ 164715 h 5795027"/>
                <a:gd name="connsiteX15" fmla="*/ 2976290 w 2976290"/>
                <a:gd name="connsiteY15" fmla="*/ 524033 h 5795027"/>
                <a:gd name="connsiteX0" fmla="*/ 2955049 w 2976290"/>
                <a:gd name="connsiteY0" fmla="*/ 5266109 h 5795027"/>
                <a:gd name="connsiteX1" fmla="*/ 2332829 w 2976290"/>
                <a:gd name="connsiteY1" fmla="*/ 5630311 h 5795027"/>
                <a:gd name="connsiteX2" fmla="*/ 2137940 w 2976290"/>
                <a:gd name="connsiteY2" fmla="*/ 5795027 h 5795027"/>
                <a:gd name="connsiteX3" fmla="*/ 1950069 w 2976290"/>
                <a:gd name="connsiteY3" fmla="*/ 5630311 h 5795027"/>
                <a:gd name="connsiteX4" fmla="*/ 559353 w 2976290"/>
                <a:gd name="connsiteY4" fmla="*/ 4939455 h 5795027"/>
                <a:gd name="connsiteX5" fmla="*/ 0 w 2976290"/>
                <a:gd name="connsiteY5" fmla="*/ 3746068 h 5795027"/>
                <a:gd name="connsiteX6" fmla="*/ 0 w 2976290"/>
                <a:gd name="connsiteY6" fmla="*/ 3441681 h 5795027"/>
                <a:gd name="connsiteX7" fmla="*/ 0 w 2976290"/>
                <a:gd name="connsiteY7" fmla="*/ 3042471 h 5795027"/>
                <a:gd name="connsiteX8" fmla="*/ 0 w 2976290"/>
                <a:gd name="connsiteY8" fmla="*/ 2752557 h 5795027"/>
                <a:gd name="connsiteX9" fmla="*/ 0 w 2976290"/>
                <a:gd name="connsiteY9" fmla="*/ 2231503 h 5795027"/>
                <a:gd name="connsiteX10" fmla="*/ 0 w 2976290"/>
                <a:gd name="connsiteY10" fmla="*/ 2048959 h 5795027"/>
                <a:gd name="connsiteX11" fmla="*/ 559354 w 2976290"/>
                <a:gd name="connsiteY11" fmla="*/ 855573 h 5795027"/>
                <a:gd name="connsiteX12" fmla="*/ 1950071 w 2976290"/>
                <a:gd name="connsiteY12" fmla="*/ 164715 h 5795027"/>
                <a:gd name="connsiteX13" fmla="*/ 2144960 w 2976290"/>
                <a:gd name="connsiteY13" fmla="*/ 0 h 5795027"/>
                <a:gd name="connsiteX14" fmla="*/ 2332832 w 2976290"/>
                <a:gd name="connsiteY14" fmla="*/ 164715 h 5795027"/>
                <a:gd name="connsiteX15" fmla="*/ 2976290 w 2976290"/>
                <a:gd name="connsiteY15" fmla="*/ 524033 h 5795027"/>
                <a:gd name="connsiteX0" fmla="*/ 2955049 w 2976290"/>
                <a:gd name="connsiteY0" fmla="*/ 5266109 h 5795027"/>
                <a:gd name="connsiteX1" fmla="*/ 2332829 w 2976290"/>
                <a:gd name="connsiteY1" fmla="*/ 5630311 h 5795027"/>
                <a:gd name="connsiteX2" fmla="*/ 2137940 w 2976290"/>
                <a:gd name="connsiteY2" fmla="*/ 5795027 h 5795027"/>
                <a:gd name="connsiteX3" fmla="*/ 1950069 w 2976290"/>
                <a:gd name="connsiteY3" fmla="*/ 5630311 h 5795027"/>
                <a:gd name="connsiteX4" fmla="*/ 559353 w 2976290"/>
                <a:gd name="connsiteY4" fmla="*/ 4939455 h 5795027"/>
                <a:gd name="connsiteX5" fmla="*/ 0 w 2976290"/>
                <a:gd name="connsiteY5" fmla="*/ 3746068 h 5795027"/>
                <a:gd name="connsiteX6" fmla="*/ 0 w 2976290"/>
                <a:gd name="connsiteY6" fmla="*/ 3441681 h 5795027"/>
                <a:gd name="connsiteX7" fmla="*/ 0 w 2976290"/>
                <a:gd name="connsiteY7" fmla="*/ 3042471 h 5795027"/>
                <a:gd name="connsiteX8" fmla="*/ 0 w 2976290"/>
                <a:gd name="connsiteY8" fmla="*/ 2752557 h 5795027"/>
                <a:gd name="connsiteX9" fmla="*/ 0 w 2976290"/>
                <a:gd name="connsiteY9" fmla="*/ 2231503 h 5795027"/>
                <a:gd name="connsiteX10" fmla="*/ 0 w 2976290"/>
                <a:gd name="connsiteY10" fmla="*/ 2048959 h 5795027"/>
                <a:gd name="connsiteX11" fmla="*/ 559354 w 2976290"/>
                <a:gd name="connsiteY11" fmla="*/ 855573 h 5795027"/>
                <a:gd name="connsiteX12" fmla="*/ 1950071 w 2976290"/>
                <a:gd name="connsiteY12" fmla="*/ 164715 h 5795027"/>
                <a:gd name="connsiteX13" fmla="*/ 2144960 w 2976290"/>
                <a:gd name="connsiteY13" fmla="*/ 0 h 5795027"/>
                <a:gd name="connsiteX14" fmla="*/ 2332832 w 2976290"/>
                <a:gd name="connsiteY14" fmla="*/ 164715 h 5795027"/>
                <a:gd name="connsiteX15" fmla="*/ 2976290 w 2976290"/>
                <a:gd name="connsiteY15" fmla="*/ 524033 h 5795027"/>
                <a:gd name="connsiteX0" fmla="*/ 2955049 w 2987296"/>
                <a:gd name="connsiteY0" fmla="*/ 5266109 h 5795027"/>
                <a:gd name="connsiteX1" fmla="*/ 2332829 w 2987296"/>
                <a:gd name="connsiteY1" fmla="*/ 5630311 h 5795027"/>
                <a:gd name="connsiteX2" fmla="*/ 2137940 w 2987296"/>
                <a:gd name="connsiteY2" fmla="*/ 5795027 h 5795027"/>
                <a:gd name="connsiteX3" fmla="*/ 1950069 w 2987296"/>
                <a:gd name="connsiteY3" fmla="*/ 5630311 h 5795027"/>
                <a:gd name="connsiteX4" fmla="*/ 559353 w 2987296"/>
                <a:gd name="connsiteY4" fmla="*/ 4939455 h 5795027"/>
                <a:gd name="connsiteX5" fmla="*/ 0 w 2987296"/>
                <a:gd name="connsiteY5" fmla="*/ 3746068 h 5795027"/>
                <a:gd name="connsiteX6" fmla="*/ 0 w 2987296"/>
                <a:gd name="connsiteY6" fmla="*/ 3441681 h 5795027"/>
                <a:gd name="connsiteX7" fmla="*/ 0 w 2987296"/>
                <a:gd name="connsiteY7" fmla="*/ 3042471 h 5795027"/>
                <a:gd name="connsiteX8" fmla="*/ 0 w 2987296"/>
                <a:gd name="connsiteY8" fmla="*/ 2752557 h 5795027"/>
                <a:gd name="connsiteX9" fmla="*/ 0 w 2987296"/>
                <a:gd name="connsiteY9" fmla="*/ 2231503 h 5795027"/>
                <a:gd name="connsiteX10" fmla="*/ 0 w 2987296"/>
                <a:gd name="connsiteY10" fmla="*/ 2048959 h 5795027"/>
                <a:gd name="connsiteX11" fmla="*/ 559354 w 2987296"/>
                <a:gd name="connsiteY11" fmla="*/ 855573 h 5795027"/>
                <a:gd name="connsiteX12" fmla="*/ 1950071 w 2987296"/>
                <a:gd name="connsiteY12" fmla="*/ 164715 h 5795027"/>
                <a:gd name="connsiteX13" fmla="*/ 2144960 w 2987296"/>
                <a:gd name="connsiteY13" fmla="*/ 0 h 5795027"/>
                <a:gd name="connsiteX14" fmla="*/ 2332832 w 2987296"/>
                <a:gd name="connsiteY14" fmla="*/ 164715 h 5795027"/>
                <a:gd name="connsiteX15" fmla="*/ 2987296 w 2987296"/>
                <a:gd name="connsiteY15" fmla="*/ 557051 h 57950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987296" h="5795027">
                  <a:moveTo>
                    <a:pt x="2955049" y="5266109"/>
                  </a:moveTo>
                  <a:cubicBezTo>
                    <a:pt x="2737194" y="5332489"/>
                    <a:pt x="2474819" y="5542158"/>
                    <a:pt x="2332829" y="5630311"/>
                  </a:cubicBezTo>
                  <a:lnTo>
                    <a:pt x="2137940" y="5795027"/>
                  </a:lnTo>
                  <a:lnTo>
                    <a:pt x="1950069" y="5630311"/>
                  </a:lnTo>
                  <a:cubicBezTo>
                    <a:pt x="1484225" y="5270318"/>
                    <a:pt x="959280" y="5171158"/>
                    <a:pt x="559353" y="4939455"/>
                  </a:cubicBezTo>
                  <a:cubicBezTo>
                    <a:pt x="174796" y="4670559"/>
                    <a:pt x="0" y="4362177"/>
                    <a:pt x="0" y="3746068"/>
                  </a:cubicBezTo>
                  <a:lnTo>
                    <a:pt x="0" y="3441681"/>
                  </a:lnTo>
                  <a:lnTo>
                    <a:pt x="0" y="3042471"/>
                  </a:lnTo>
                  <a:lnTo>
                    <a:pt x="0" y="2752557"/>
                  </a:lnTo>
                  <a:lnTo>
                    <a:pt x="0" y="2231503"/>
                  </a:lnTo>
                  <a:lnTo>
                    <a:pt x="0" y="2048959"/>
                  </a:lnTo>
                  <a:cubicBezTo>
                    <a:pt x="0" y="1432851"/>
                    <a:pt x="174797" y="1124469"/>
                    <a:pt x="559354" y="855573"/>
                  </a:cubicBezTo>
                  <a:cubicBezTo>
                    <a:pt x="959283" y="623869"/>
                    <a:pt x="1484227" y="524709"/>
                    <a:pt x="1950071" y="164715"/>
                  </a:cubicBezTo>
                  <a:lnTo>
                    <a:pt x="2144960" y="0"/>
                  </a:lnTo>
                  <a:lnTo>
                    <a:pt x="2332832" y="164715"/>
                  </a:lnTo>
                  <a:cubicBezTo>
                    <a:pt x="2471387" y="252054"/>
                    <a:pt x="2755510" y="441908"/>
                    <a:pt x="2987296" y="557051"/>
                  </a:cubicBezTo>
                </a:path>
              </a:pathLst>
            </a:custGeom>
            <a:noFill/>
            <a:ln w="25400" cap="rnd">
              <a:solidFill>
                <a:schemeClr val="bg2">
                  <a:lumMod val="75000"/>
                  <a:alpha val="6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A546BFEE-D3D9-4B18-BA88-49F7C7D266E7}"/>
              </a:ext>
            </a:extLst>
          </p:cNvPr>
          <p:cNvSpPr>
            <a:spLocks noGrp="1"/>
          </p:cNvSpPr>
          <p:nvPr>
            <p:ph type="title"/>
          </p:nvPr>
        </p:nvSpPr>
        <p:spPr>
          <a:xfrm>
            <a:off x="2148186" y="959587"/>
            <a:ext cx="9076329" cy="1064277"/>
          </a:xfr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DEA5BD3-1A63-4F94-ADFA-5CA2A414DE16}"/>
              </a:ext>
            </a:extLst>
          </p:cNvPr>
          <p:cNvSpPr>
            <a:spLocks noGrp="1"/>
          </p:cNvSpPr>
          <p:nvPr>
            <p:ph type="body" orient="vert" idx="1"/>
          </p:nvPr>
        </p:nvSpPr>
        <p:spPr>
          <a:xfrm>
            <a:off x="2148186" y="2248257"/>
            <a:ext cx="9076329" cy="365015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421888E-6FA1-446E-A77C-7D26923F6BAA}"/>
              </a:ext>
            </a:extLst>
          </p:cNvPr>
          <p:cNvSpPr>
            <a:spLocks noGrp="1"/>
          </p:cNvSpPr>
          <p:nvPr>
            <p:ph type="dt" sz="half" idx="10"/>
          </p:nvPr>
        </p:nvSpPr>
        <p:spPr/>
        <p:txBody>
          <a:bodyPr/>
          <a:lstStyle/>
          <a:p>
            <a:fld id="{11008460-8B2F-4AAA-A4E2-10730069204C}" type="datetimeFigureOut">
              <a:rPr lang="en-US" smtClean="0"/>
              <a:t>4/8/25</a:t>
            </a:fld>
            <a:endParaRPr lang="en-US"/>
          </a:p>
        </p:txBody>
      </p:sp>
      <p:sp>
        <p:nvSpPr>
          <p:cNvPr id="5" name="Footer Placeholder 4">
            <a:extLst>
              <a:ext uri="{FF2B5EF4-FFF2-40B4-BE49-F238E27FC236}">
                <a16:creationId xmlns:a16="http://schemas.microsoft.com/office/drawing/2014/main" id="{5A33313F-58CA-4397-A3B4-71B068D1E22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ACC6AB3-89E2-4B6A-A5F3-3FB781C1AA8C}"/>
              </a:ext>
            </a:extLst>
          </p:cNvPr>
          <p:cNvSpPr>
            <a:spLocks noGrp="1"/>
          </p:cNvSpPr>
          <p:nvPr>
            <p:ph type="sldNum" sz="quarter" idx="12"/>
          </p:nvPr>
        </p:nvSpPr>
        <p:spPr/>
        <p:txBody>
          <a:bodyPr/>
          <a:lstStyle/>
          <a:p>
            <a:fld id="{0946259B-8396-46CD-AD42-FDEDA89DA278}" type="slidenum">
              <a:rPr lang="en-US" smtClean="0"/>
              <a:t>‹#›</a:t>
            </a:fld>
            <a:endParaRPr lang="en-US"/>
          </a:p>
        </p:txBody>
      </p:sp>
    </p:spTree>
    <p:extLst>
      <p:ext uri="{BB962C8B-B14F-4D97-AF65-F5344CB8AC3E}">
        <p14:creationId xmlns:p14="http://schemas.microsoft.com/office/powerpoint/2010/main" val="6984934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87BC2869-B8E0-44C7-801E-BA0C2C1B5E82}"/>
              </a:ext>
            </a:extLst>
          </p:cNvPr>
          <p:cNvGrpSpPr/>
          <p:nvPr/>
        </p:nvGrpSpPr>
        <p:grpSpPr>
          <a:xfrm rot="10800000">
            <a:off x="0" y="1827078"/>
            <a:ext cx="2926300" cy="5030922"/>
            <a:chOff x="9265700" y="2026"/>
            <a:chExt cx="2926300" cy="5030922"/>
          </a:xfrm>
        </p:grpSpPr>
        <p:sp>
          <p:nvSpPr>
            <p:cNvPr id="8" name="Freeform: Shape 7">
              <a:extLst>
                <a:ext uri="{FF2B5EF4-FFF2-40B4-BE49-F238E27FC236}">
                  <a16:creationId xmlns:a16="http://schemas.microsoft.com/office/drawing/2014/main" id="{BA7CEB8F-94FA-4A87-AA80-066173AA5C57}"/>
                </a:ext>
              </a:extLst>
            </p:cNvPr>
            <p:cNvSpPr/>
            <p:nvPr/>
          </p:nvSpPr>
          <p:spPr>
            <a:xfrm>
              <a:off x="9326904" y="2026"/>
              <a:ext cx="2249810" cy="2294745"/>
            </a:xfrm>
            <a:custGeom>
              <a:avLst/>
              <a:gdLst>
                <a:gd name="connsiteX0" fmla="*/ 49162 w 2249810"/>
                <a:gd name="connsiteY0" fmla="*/ 0 h 2294745"/>
                <a:gd name="connsiteX1" fmla="*/ 2200648 w 2249810"/>
                <a:gd name="connsiteY1" fmla="*/ 0 h 2294745"/>
                <a:gd name="connsiteX2" fmla="*/ 2210105 w 2249810"/>
                <a:gd name="connsiteY2" fmla="*/ 23601 h 2294745"/>
                <a:gd name="connsiteX3" fmla="*/ 2249810 w 2249810"/>
                <a:gd name="connsiteY3" fmla="*/ 326934 h 2294745"/>
                <a:gd name="connsiteX4" fmla="*/ 2249810 w 2249810"/>
                <a:gd name="connsiteY4" fmla="*/ 422824 h 2294745"/>
                <a:gd name="connsiteX5" fmla="*/ 2249810 w 2249810"/>
                <a:gd name="connsiteY5" fmla="*/ 696534 h 2294745"/>
                <a:gd name="connsiteX6" fmla="*/ 2249810 w 2249810"/>
                <a:gd name="connsiteY6" fmla="*/ 848826 h 2294745"/>
                <a:gd name="connsiteX7" fmla="*/ 2249810 w 2249810"/>
                <a:gd name="connsiteY7" fmla="*/ 1058531 h 2294745"/>
                <a:gd name="connsiteX8" fmla="*/ 2249810 w 2249810"/>
                <a:gd name="connsiteY8" fmla="*/ 1218426 h 2294745"/>
                <a:gd name="connsiteX9" fmla="*/ 1955981 w 2249810"/>
                <a:gd name="connsiteY9" fmla="*/ 1845313 h 2294745"/>
                <a:gd name="connsiteX10" fmla="*/ 1225437 w 2249810"/>
                <a:gd name="connsiteY10" fmla="*/ 2208220 h 2294745"/>
                <a:gd name="connsiteX11" fmla="*/ 1123061 w 2249810"/>
                <a:gd name="connsiteY11" fmla="*/ 2294745 h 2294745"/>
                <a:gd name="connsiteX12" fmla="*/ 1024372 w 2249810"/>
                <a:gd name="connsiteY12" fmla="*/ 2208220 h 2294745"/>
                <a:gd name="connsiteX13" fmla="*/ 293828 w 2249810"/>
                <a:gd name="connsiteY13" fmla="*/ 1845313 h 2294745"/>
                <a:gd name="connsiteX14" fmla="*/ 0 w 2249810"/>
                <a:gd name="connsiteY14" fmla="*/ 1218426 h 2294745"/>
                <a:gd name="connsiteX15" fmla="*/ 0 w 2249810"/>
                <a:gd name="connsiteY15" fmla="*/ 1058531 h 2294745"/>
                <a:gd name="connsiteX16" fmla="*/ 0 w 2249810"/>
                <a:gd name="connsiteY16" fmla="*/ 848826 h 2294745"/>
                <a:gd name="connsiteX17" fmla="*/ 0 w 2249810"/>
                <a:gd name="connsiteY17" fmla="*/ 696534 h 2294745"/>
                <a:gd name="connsiteX18" fmla="*/ 0 w 2249810"/>
                <a:gd name="connsiteY18" fmla="*/ 422824 h 2294745"/>
                <a:gd name="connsiteX19" fmla="*/ 0 w 2249810"/>
                <a:gd name="connsiteY19" fmla="*/ 326934 h 2294745"/>
                <a:gd name="connsiteX20" fmla="*/ 39705 w 2249810"/>
                <a:gd name="connsiteY20" fmla="*/ 23601 h 22947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2249810" h="2294745">
                  <a:moveTo>
                    <a:pt x="49162" y="0"/>
                  </a:moveTo>
                  <a:lnTo>
                    <a:pt x="2200648" y="0"/>
                  </a:lnTo>
                  <a:lnTo>
                    <a:pt x="2210105" y="23601"/>
                  </a:lnTo>
                  <a:cubicBezTo>
                    <a:pt x="2236898" y="106934"/>
                    <a:pt x="2249810" y="205568"/>
                    <a:pt x="2249810" y="326934"/>
                  </a:cubicBezTo>
                  <a:lnTo>
                    <a:pt x="2249810" y="422824"/>
                  </a:lnTo>
                  <a:lnTo>
                    <a:pt x="2249810" y="696534"/>
                  </a:lnTo>
                  <a:lnTo>
                    <a:pt x="2249810" y="848826"/>
                  </a:lnTo>
                  <a:lnTo>
                    <a:pt x="2249810" y="1058531"/>
                  </a:lnTo>
                  <a:lnTo>
                    <a:pt x="2249810" y="1218426"/>
                  </a:lnTo>
                  <a:cubicBezTo>
                    <a:pt x="2249810" y="1542068"/>
                    <a:pt x="2157989" y="1704061"/>
                    <a:pt x="1955981" y="1845313"/>
                  </a:cubicBezTo>
                  <a:cubicBezTo>
                    <a:pt x="1745898" y="1967026"/>
                    <a:pt x="1470144" y="2019115"/>
                    <a:pt x="1225437" y="2208220"/>
                  </a:cubicBezTo>
                  <a:lnTo>
                    <a:pt x="1123061" y="2294745"/>
                  </a:lnTo>
                  <a:lnTo>
                    <a:pt x="1024372" y="2208220"/>
                  </a:lnTo>
                  <a:cubicBezTo>
                    <a:pt x="779664" y="2019115"/>
                    <a:pt x="503910" y="1967026"/>
                    <a:pt x="293828" y="1845313"/>
                  </a:cubicBezTo>
                  <a:cubicBezTo>
                    <a:pt x="91820" y="1704061"/>
                    <a:pt x="0" y="1542068"/>
                    <a:pt x="0" y="1218426"/>
                  </a:cubicBezTo>
                  <a:lnTo>
                    <a:pt x="0" y="1058531"/>
                  </a:lnTo>
                  <a:lnTo>
                    <a:pt x="0" y="848826"/>
                  </a:lnTo>
                  <a:lnTo>
                    <a:pt x="0" y="696534"/>
                  </a:lnTo>
                  <a:lnTo>
                    <a:pt x="0" y="422824"/>
                  </a:lnTo>
                  <a:lnTo>
                    <a:pt x="0" y="326934"/>
                  </a:lnTo>
                  <a:cubicBezTo>
                    <a:pt x="0" y="205568"/>
                    <a:pt x="12912" y="106934"/>
                    <a:pt x="39705" y="23601"/>
                  </a:cubicBezTo>
                  <a:close/>
                </a:path>
              </a:pathLst>
            </a:custGeom>
            <a:solidFill>
              <a:schemeClr val="bg2">
                <a:lumMod val="75000"/>
                <a:alpha val="15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Shape 8">
              <a:extLst>
                <a:ext uri="{FF2B5EF4-FFF2-40B4-BE49-F238E27FC236}">
                  <a16:creationId xmlns:a16="http://schemas.microsoft.com/office/drawing/2014/main" id="{74F9817E-A26F-4D7B-82A1-FA647EE4C86F}"/>
                </a:ext>
              </a:extLst>
            </p:cNvPr>
            <p:cNvSpPr/>
            <p:nvPr/>
          </p:nvSpPr>
          <p:spPr>
            <a:xfrm>
              <a:off x="10597154" y="1907348"/>
              <a:ext cx="1594846" cy="3044131"/>
            </a:xfrm>
            <a:custGeom>
              <a:avLst/>
              <a:gdLst>
                <a:gd name="connsiteX0" fmla="*/ 1126749 w 1594846"/>
                <a:gd name="connsiteY0" fmla="*/ 0 h 3044131"/>
                <a:gd name="connsiteX1" fmla="*/ 1225438 w 1594846"/>
                <a:gd name="connsiteY1" fmla="*/ 86525 h 3044131"/>
                <a:gd name="connsiteX2" fmla="*/ 1413279 w 1594846"/>
                <a:gd name="connsiteY2" fmla="*/ 205892 h 3044131"/>
                <a:gd name="connsiteX3" fmla="*/ 1594846 w 1594846"/>
                <a:gd name="connsiteY3" fmla="*/ 289191 h 3044131"/>
                <a:gd name="connsiteX4" fmla="*/ 1594846 w 1594846"/>
                <a:gd name="connsiteY4" fmla="*/ 2754939 h 3044131"/>
                <a:gd name="connsiteX5" fmla="*/ 1413277 w 1594846"/>
                <a:gd name="connsiteY5" fmla="*/ 2838239 h 3044131"/>
                <a:gd name="connsiteX6" fmla="*/ 1225436 w 1594846"/>
                <a:gd name="connsiteY6" fmla="*/ 2957606 h 3044131"/>
                <a:gd name="connsiteX7" fmla="*/ 1123061 w 1594846"/>
                <a:gd name="connsiteY7" fmla="*/ 3044131 h 3044131"/>
                <a:gd name="connsiteX8" fmla="*/ 1024372 w 1594846"/>
                <a:gd name="connsiteY8" fmla="*/ 2957606 h 3044131"/>
                <a:gd name="connsiteX9" fmla="*/ 293828 w 1594846"/>
                <a:gd name="connsiteY9" fmla="*/ 2594699 h 3044131"/>
                <a:gd name="connsiteX10" fmla="*/ 0 w 1594846"/>
                <a:gd name="connsiteY10" fmla="*/ 1967812 h 3044131"/>
                <a:gd name="connsiteX11" fmla="*/ 0 w 1594846"/>
                <a:gd name="connsiteY11" fmla="*/ 1807917 h 3044131"/>
                <a:gd name="connsiteX12" fmla="*/ 0 w 1594846"/>
                <a:gd name="connsiteY12" fmla="*/ 1598212 h 3044131"/>
                <a:gd name="connsiteX13" fmla="*/ 0 w 1594846"/>
                <a:gd name="connsiteY13" fmla="*/ 1445920 h 3044131"/>
                <a:gd name="connsiteX14" fmla="*/ 0 w 1594846"/>
                <a:gd name="connsiteY14" fmla="*/ 1172210 h 3044131"/>
                <a:gd name="connsiteX15" fmla="*/ 0 w 1594846"/>
                <a:gd name="connsiteY15" fmla="*/ 1076320 h 3044131"/>
                <a:gd name="connsiteX16" fmla="*/ 293829 w 1594846"/>
                <a:gd name="connsiteY16" fmla="*/ 449433 h 3044131"/>
                <a:gd name="connsiteX17" fmla="*/ 1024374 w 1594846"/>
                <a:gd name="connsiteY17" fmla="*/ 86525 h 3044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594846" h="3044131">
                  <a:moveTo>
                    <a:pt x="1126749" y="0"/>
                  </a:moveTo>
                  <a:lnTo>
                    <a:pt x="1225438" y="86525"/>
                  </a:lnTo>
                  <a:cubicBezTo>
                    <a:pt x="1286615" y="133801"/>
                    <a:pt x="1349732" y="172514"/>
                    <a:pt x="1413279" y="205892"/>
                  </a:cubicBezTo>
                  <a:lnTo>
                    <a:pt x="1594846" y="289191"/>
                  </a:lnTo>
                  <a:lnTo>
                    <a:pt x="1594846" y="2754939"/>
                  </a:lnTo>
                  <a:lnTo>
                    <a:pt x="1413277" y="2838239"/>
                  </a:lnTo>
                  <a:cubicBezTo>
                    <a:pt x="1349730" y="2871617"/>
                    <a:pt x="1286613" y="2910330"/>
                    <a:pt x="1225436" y="2957606"/>
                  </a:cubicBezTo>
                  <a:lnTo>
                    <a:pt x="1123061" y="3044131"/>
                  </a:lnTo>
                  <a:lnTo>
                    <a:pt x="1024372" y="2957606"/>
                  </a:lnTo>
                  <a:cubicBezTo>
                    <a:pt x="779664" y="2768501"/>
                    <a:pt x="503910" y="2716412"/>
                    <a:pt x="293828" y="2594699"/>
                  </a:cubicBezTo>
                  <a:cubicBezTo>
                    <a:pt x="91820" y="2453447"/>
                    <a:pt x="0" y="2291454"/>
                    <a:pt x="0" y="1967812"/>
                  </a:cubicBezTo>
                  <a:lnTo>
                    <a:pt x="0" y="1807917"/>
                  </a:lnTo>
                  <a:lnTo>
                    <a:pt x="0" y="1598212"/>
                  </a:lnTo>
                  <a:lnTo>
                    <a:pt x="0" y="1445920"/>
                  </a:lnTo>
                  <a:lnTo>
                    <a:pt x="0" y="1172210"/>
                  </a:lnTo>
                  <a:lnTo>
                    <a:pt x="0" y="1076320"/>
                  </a:lnTo>
                  <a:cubicBezTo>
                    <a:pt x="0" y="752678"/>
                    <a:pt x="91821" y="590684"/>
                    <a:pt x="293829" y="449433"/>
                  </a:cubicBezTo>
                  <a:cubicBezTo>
                    <a:pt x="503912" y="327719"/>
                    <a:pt x="779665" y="275630"/>
                    <a:pt x="1024374" y="86525"/>
                  </a:cubicBezTo>
                  <a:close/>
                </a:path>
              </a:pathLst>
            </a:custGeom>
            <a:solidFill>
              <a:schemeClr val="bg2">
                <a:lumMod val="75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0E734839-B51C-4112-A4D8-DDFCB7F84A6F}"/>
                </a:ext>
              </a:extLst>
            </p:cNvPr>
            <p:cNvSpPr/>
            <p:nvPr/>
          </p:nvSpPr>
          <p:spPr>
            <a:xfrm>
              <a:off x="9265700" y="7622"/>
              <a:ext cx="2372219" cy="2371961"/>
            </a:xfrm>
            <a:custGeom>
              <a:avLst/>
              <a:gdLst>
                <a:gd name="connsiteX0" fmla="*/ 2144960 w 4282900"/>
                <a:gd name="connsiteY0" fmla="*/ 0 h 5795027"/>
                <a:gd name="connsiteX1" fmla="*/ 2332832 w 4282900"/>
                <a:gd name="connsiteY1" fmla="*/ 164715 h 5795027"/>
                <a:gd name="connsiteX2" fmla="*/ 3723546 w 4282900"/>
                <a:gd name="connsiteY2" fmla="*/ 855573 h 5795027"/>
                <a:gd name="connsiteX3" fmla="*/ 4282900 w 4282900"/>
                <a:gd name="connsiteY3" fmla="*/ 2048959 h 5795027"/>
                <a:gd name="connsiteX4" fmla="*/ 4282900 w 4282900"/>
                <a:gd name="connsiteY4" fmla="*/ 2231503 h 5795027"/>
                <a:gd name="connsiteX5" fmla="*/ 4282900 w 4282900"/>
                <a:gd name="connsiteY5" fmla="*/ 2752557 h 5795027"/>
                <a:gd name="connsiteX6" fmla="*/ 4282900 w 4282900"/>
                <a:gd name="connsiteY6" fmla="*/ 3042471 h 5795027"/>
                <a:gd name="connsiteX7" fmla="*/ 4282900 w 4282900"/>
                <a:gd name="connsiteY7" fmla="*/ 3441681 h 5795027"/>
                <a:gd name="connsiteX8" fmla="*/ 4282900 w 4282900"/>
                <a:gd name="connsiteY8" fmla="*/ 3746068 h 5795027"/>
                <a:gd name="connsiteX9" fmla="*/ 3723546 w 4282900"/>
                <a:gd name="connsiteY9" fmla="*/ 4939455 h 5795027"/>
                <a:gd name="connsiteX10" fmla="*/ 2332829 w 4282900"/>
                <a:gd name="connsiteY10" fmla="*/ 5630311 h 5795027"/>
                <a:gd name="connsiteX11" fmla="*/ 2137940 w 4282900"/>
                <a:gd name="connsiteY11" fmla="*/ 5795027 h 5795027"/>
                <a:gd name="connsiteX12" fmla="*/ 1950069 w 4282900"/>
                <a:gd name="connsiteY12" fmla="*/ 5630311 h 5795027"/>
                <a:gd name="connsiteX13" fmla="*/ 559353 w 4282900"/>
                <a:gd name="connsiteY13" fmla="*/ 4939455 h 5795027"/>
                <a:gd name="connsiteX14" fmla="*/ 0 w 4282900"/>
                <a:gd name="connsiteY14" fmla="*/ 3746068 h 5795027"/>
                <a:gd name="connsiteX15" fmla="*/ 0 w 4282900"/>
                <a:gd name="connsiteY15" fmla="*/ 3441681 h 5795027"/>
                <a:gd name="connsiteX16" fmla="*/ 0 w 4282900"/>
                <a:gd name="connsiteY16" fmla="*/ 3042471 h 5795027"/>
                <a:gd name="connsiteX17" fmla="*/ 0 w 4282900"/>
                <a:gd name="connsiteY17" fmla="*/ 2752557 h 5795027"/>
                <a:gd name="connsiteX18" fmla="*/ 0 w 4282900"/>
                <a:gd name="connsiteY18" fmla="*/ 2231503 h 5795027"/>
                <a:gd name="connsiteX19" fmla="*/ 0 w 4282900"/>
                <a:gd name="connsiteY19" fmla="*/ 2048959 h 5795027"/>
                <a:gd name="connsiteX20" fmla="*/ 559354 w 4282900"/>
                <a:gd name="connsiteY20" fmla="*/ 855573 h 5795027"/>
                <a:gd name="connsiteX21" fmla="*/ 1950071 w 4282900"/>
                <a:gd name="connsiteY21" fmla="*/ 164715 h 5795027"/>
                <a:gd name="connsiteX0" fmla="*/ 4282900 w 4447989"/>
                <a:gd name="connsiteY0" fmla="*/ 2048959 h 5795027"/>
                <a:gd name="connsiteX1" fmla="*/ 4282900 w 4447989"/>
                <a:gd name="connsiteY1" fmla="*/ 2231503 h 5795027"/>
                <a:gd name="connsiteX2" fmla="*/ 4282900 w 4447989"/>
                <a:gd name="connsiteY2" fmla="*/ 2752557 h 5795027"/>
                <a:gd name="connsiteX3" fmla="*/ 4282900 w 4447989"/>
                <a:gd name="connsiteY3" fmla="*/ 3042471 h 5795027"/>
                <a:gd name="connsiteX4" fmla="*/ 4282900 w 4447989"/>
                <a:gd name="connsiteY4" fmla="*/ 3441681 h 5795027"/>
                <a:gd name="connsiteX5" fmla="*/ 4282900 w 4447989"/>
                <a:gd name="connsiteY5" fmla="*/ 3746068 h 5795027"/>
                <a:gd name="connsiteX6" fmla="*/ 3723546 w 4447989"/>
                <a:gd name="connsiteY6" fmla="*/ 4939455 h 5795027"/>
                <a:gd name="connsiteX7" fmla="*/ 2332829 w 4447989"/>
                <a:gd name="connsiteY7" fmla="*/ 5630311 h 5795027"/>
                <a:gd name="connsiteX8" fmla="*/ 2137940 w 4447989"/>
                <a:gd name="connsiteY8" fmla="*/ 5795027 h 5795027"/>
                <a:gd name="connsiteX9" fmla="*/ 1950069 w 4447989"/>
                <a:gd name="connsiteY9" fmla="*/ 5630311 h 5795027"/>
                <a:gd name="connsiteX10" fmla="*/ 559353 w 4447989"/>
                <a:gd name="connsiteY10" fmla="*/ 4939455 h 5795027"/>
                <a:gd name="connsiteX11" fmla="*/ 0 w 4447989"/>
                <a:gd name="connsiteY11" fmla="*/ 3746068 h 5795027"/>
                <a:gd name="connsiteX12" fmla="*/ 0 w 4447989"/>
                <a:gd name="connsiteY12" fmla="*/ 3441681 h 5795027"/>
                <a:gd name="connsiteX13" fmla="*/ 0 w 4447989"/>
                <a:gd name="connsiteY13" fmla="*/ 3042471 h 5795027"/>
                <a:gd name="connsiteX14" fmla="*/ 0 w 4447989"/>
                <a:gd name="connsiteY14" fmla="*/ 2752557 h 5795027"/>
                <a:gd name="connsiteX15" fmla="*/ 0 w 4447989"/>
                <a:gd name="connsiteY15" fmla="*/ 2231503 h 5795027"/>
                <a:gd name="connsiteX16" fmla="*/ 0 w 4447989"/>
                <a:gd name="connsiteY16" fmla="*/ 2048959 h 5795027"/>
                <a:gd name="connsiteX17" fmla="*/ 559354 w 4447989"/>
                <a:gd name="connsiteY17" fmla="*/ 855573 h 5795027"/>
                <a:gd name="connsiteX18" fmla="*/ 1950071 w 4447989"/>
                <a:gd name="connsiteY18" fmla="*/ 164715 h 5795027"/>
                <a:gd name="connsiteX19" fmla="*/ 2144960 w 4447989"/>
                <a:gd name="connsiteY19" fmla="*/ 0 h 5795027"/>
                <a:gd name="connsiteX20" fmla="*/ 2332832 w 4447989"/>
                <a:gd name="connsiteY20" fmla="*/ 164715 h 5795027"/>
                <a:gd name="connsiteX21" fmla="*/ 3723546 w 4447989"/>
                <a:gd name="connsiteY21" fmla="*/ 855573 h 5795027"/>
                <a:gd name="connsiteX22" fmla="*/ 4447989 w 4447989"/>
                <a:gd name="connsiteY22" fmla="*/ 2214048 h 5795027"/>
                <a:gd name="connsiteX0" fmla="*/ 4282900 w 4282900"/>
                <a:gd name="connsiteY0" fmla="*/ 2048959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20" fmla="*/ 2332832 w 4282900"/>
                <a:gd name="connsiteY20" fmla="*/ 164715 h 5795027"/>
                <a:gd name="connsiteX21" fmla="*/ 3723546 w 4282900"/>
                <a:gd name="connsiteY21" fmla="*/ 855573 h 5795027"/>
                <a:gd name="connsiteX0" fmla="*/ 4248071 w 4282900"/>
                <a:gd name="connsiteY0" fmla="*/ 1519558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20" fmla="*/ 2332832 w 4282900"/>
                <a:gd name="connsiteY20" fmla="*/ 164715 h 5795027"/>
                <a:gd name="connsiteX21" fmla="*/ 3723546 w 4282900"/>
                <a:gd name="connsiteY21" fmla="*/ 855573 h 5795027"/>
                <a:gd name="connsiteX0" fmla="*/ 4248071 w 4292243"/>
                <a:gd name="connsiteY0" fmla="*/ 1519558 h 5795027"/>
                <a:gd name="connsiteX1" fmla="*/ 4282900 w 4292243"/>
                <a:gd name="connsiteY1" fmla="*/ 2231503 h 5795027"/>
                <a:gd name="connsiteX2" fmla="*/ 4282900 w 4292243"/>
                <a:gd name="connsiteY2" fmla="*/ 2752557 h 5795027"/>
                <a:gd name="connsiteX3" fmla="*/ 4282900 w 4292243"/>
                <a:gd name="connsiteY3" fmla="*/ 3042471 h 5795027"/>
                <a:gd name="connsiteX4" fmla="*/ 4282900 w 4292243"/>
                <a:gd name="connsiteY4" fmla="*/ 3441681 h 5795027"/>
                <a:gd name="connsiteX5" fmla="*/ 4282900 w 4292243"/>
                <a:gd name="connsiteY5" fmla="*/ 3746068 h 5795027"/>
                <a:gd name="connsiteX6" fmla="*/ 3723546 w 4292243"/>
                <a:gd name="connsiteY6" fmla="*/ 4939455 h 5795027"/>
                <a:gd name="connsiteX7" fmla="*/ 2332829 w 4292243"/>
                <a:gd name="connsiteY7" fmla="*/ 5630311 h 5795027"/>
                <a:gd name="connsiteX8" fmla="*/ 2137940 w 4292243"/>
                <a:gd name="connsiteY8" fmla="*/ 5795027 h 5795027"/>
                <a:gd name="connsiteX9" fmla="*/ 1950069 w 4292243"/>
                <a:gd name="connsiteY9" fmla="*/ 5630311 h 5795027"/>
                <a:gd name="connsiteX10" fmla="*/ 559353 w 4292243"/>
                <a:gd name="connsiteY10" fmla="*/ 4939455 h 5795027"/>
                <a:gd name="connsiteX11" fmla="*/ 0 w 4292243"/>
                <a:gd name="connsiteY11" fmla="*/ 3746068 h 5795027"/>
                <a:gd name="connsiteX12" fmla="*/ 0 w 4292243"/>
                <a:gd name="connsiteY12" fmla="*/ 3441681 h 5795027"/>
                <a:gd name="connsiteX13" fmla="*/ 0 w 4292243"/>
                <a:gd name="connsiteY13" fmla="*/ 3042471 h 5795027"/>
                <a:gd name="connsiteX14" fmla="*/ 0 w 4292243"/>
                <a:gd name="connsiteY14" fmla="*/ 2752557 h 5795027"/>
                <a:gd name="connsiteX15" fmla="*/ 0 w 4292243"/>
                <a:gd name="connsiteY15" fmla="*/ 2231503 h 5795027"/>
                <a:gd name="connsiteX16" fmla="*/ 0 w 4292243"/>
                <a:gd name="connsiteY16" fmla="*/ 2048959 h 5795027"/>
                <a:gd name="connsiteX17" fmla="*/ 559354 w 4292243"/>
                <a:gd name="connsiteY17" fmla="*/ 855573 h 5795027"/>
                <a:gd name="connsiteX18" fmla="*/ 1950071 w 4292243"/>
                <a:gd name="connsiteY18" fmla="*/ 164715 h 5795027"/>
                <a:gd name="connsiteX19" fmla="*/ 2144960 w 4292243"/>
                <a:gd name="connsiteY19" fmla="*/ 0 h 5795027"/>
                <a:gd name="connsiteX20" fmla="*/ 2332832 w 4292243"/>
                <a:gd name="connsiteY20" fmla="*/ 164715 h 5795027"/>
                <a:gd name="connsiteX21" fmla="*/ 3723546 w 4292243"/>
                <a:gd name="connsiteY21" fmla="*/ 855573 h 5795027"/>
                <a:gd name="connsiteX0" fmla="*/ 4213242 w 4282900"/>
                <a:gd name="connsiteY0" fmla="*/ 1512593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20" fmla="*/ 2332832 w 4282900"/>
                <a:gd name="connsiteY20" fmla="*/ 164715 h 5795027"/>
                <a:gd name="connsiteX21" fmla="*/ 3723546 w 4282900"/>
                <a:gd name="connsiteY21" fmla="*/ 855573 h 5795027"/>
                <a:gd name="connsiteX0" fmla="*/ 4213242 w 4282900"/>
                <a:gd name="connsiteY0" fmla="*/ 1512593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20" fmla="*/ 2332832 w 4282900"/>
                <a:gd name="connsiteY20" fmla="*/ 164715 h 5795027"/>
                <a:gd name="connsiteX0" fmla="*/ 4213242 w 4282900"/>
                <a:gd name="connsiteY0" fmla="*/ 1512593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0" fmla="*/ 4213242 w 4282900"/>
                <a:gd name="connsiteY0" fmla="*/ 1512593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2144960 w 4282900"/>
                <a:gd name="connsiteY18" fmla="*/ 0 h 5795027"/>
                <a:gd name="connsiteX0" fmla="*/ 4213242 w 4282900"/>
                <a:gd name="connsiteY0" fmla="*/ 1512593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64279 w 4282900"/>
                <a:gd name="connsiteY17" fmla="*/ 1516418 h 5795027"/>
                <a:gd name="connsiteX18" fmla="*/ 559354 w 4282900"/>
                <a:gd name="connsiteY18" fmla="*/ 855573 h 5795027"/>
                <a:gd name="connsiteX19" fmla="*/ 2144960 w 4282900"/>
                <a:gd name="connsiteY19" fmla="*/ 0 h 5795027"/>
                <a:gd name="connsiteX0" fmla="*/ 4213242 w 4282900"/>
                <a:gd name="connsiteY0" fmla="*/ 657020 h 4939454"/>
                <a:gd name="connsiteX1" fmla="*/ 4282900 w 4282900"/>
                <a:gd name="connsiteY1" fmla="*/ 1375930 h 4939454"/>
                <a:gd name="connsiteX2" fmla="*/ 4282900 w 4282900"/>
                <a:gd name="connsiteY2" fmla="*/ 1896984 h 4939454"/>
                <a:gd name="connsiteX3" fmla="*/ 4282900 w 4282900"/>
                <a:gd name="connsiteY3" fmla="*/ 2186898 h 4939454"/>
                <a:gd name="connsiteX4" fmla="*/ 4282900 w 4282900"/>
                <a:gd name="connsiteY4" fmla="*/ 2586108 h 4939454"/>
                <a:gd name="connsiteX5" fmla="*/ 4282900 w 4282900"/>
                <a:gd name="connsiteY5" fmla="*/ 2890495 h 4939454"/>
                <a:gd name="connsiteX6" fmla="*/ 3723546 w 4282900"/>
                <a:gd name="connsiteY6" fmla="*/ 4083882 h 4939454"/>
                <a:gd name="connsiteX7" fmla="*/ 2332829 w 4282900"/>
                <a:gd name="connsiteY7" fmla="*/ 4774738 h 4939454"/>
                <a:gd name="connsiteX8" fmla="*/ 2137940 w 4282900"/>
                <a:gd name="connsiteY8" fmla="*/ 4939454 h 4939454"/>
                <a:gd name="connsiteX9" fmla="*/ 1950069 w 4282900"/>
                <a:gd name="connsiteY9" fmla="*/ 4774738 h 4939454"/>
                <a:gd name="connsiteX10" fmla="*/ 559353 w 4282900"/>
                <a:gd name="connsiteY10" fmla="*/ 4083882 h 4939454"/>
                <a:gd name="connsiteX11" fmla="*/ 0 w 4282900"/>
                <a:gd name="connsiteY11" fmla="*/ 2890495 h 4939454"/>
                <a:gd name="connsiteX12" fmla="*/ 0 w 4282900"/>
                <a:gd name="connsiteY12" fmla="*/ 2586108 h 4939454"/>
                <a:gd name="connsiteX13" fmla="*/ 0 w 4282900"/>
                <a:gd name="connsiteY13" fmla="*/ 2186898 h 4939454"/>
                <a:gd name="connsiteX14" fmla="*/ 0 w 4282900"/>
                <a:gd name="connsiteY14" fmla="*/ 1896984 h 4939454"/>
                <a:gd name="connsiteX15" fmla="*/ 0 w 4282900"/>
                <a:gd name="connsiteY15" fmla="*/ 1375930 h 4939454"/>
                <a:gd name="connsiteX16" fmla="*/ 0 w 4282900"/>
                <a:gd name="connsiteY16" fmla="*/ 1193386 h 4939454"/>
                <a:gd name="connsiteX17" fmla="*/ 64279 w 4282900"/>
                <a:gd name="connsiteY17" fmla="*/ 660845 h 4939454"/>
                <a:gd name="connsiteX18" fmla="*/ 559354 w 4282900"/>
                <a:gd name="connsiteY18" fmla="*/ 0 h 4939454"/>
                <a:gd name="connsiteX0" fmla="*/ 4213242 w 4282900"/>
                <a:gd name="connsiteY0" fmla="*/ 0 h 4282434"/>
                <a:gd name="connsiteX1" fmla="*/ 4282900 w 4282900"/>
                <a:gd name="connsiteY1" fmla="*/ 718910 h 4282434"/>
                <a:gd name="connsiteX2" fmla="*/ 4282900 w 4282900"/>
                <a:gd name="connsiteY2" fmla="*/ 1239964 h 4282434"/>
                <a:gd name="connsiteX3" fmla="*/ 4282900 w 4282900"/>
                <a:gd name="connsiteY3" fmla="*/ 1529878 h 4282434"/>
                <a:gd name="connsiteX4" fmla="*/ 4282900 w 4282900"/>
                <a:gd name="connsiteY4" fmla="*/ 1929088 h 4282434"/>
                <a:gd name="connsiteX5" fmla="*/ 4282900 w 4282900"/>
                <a:gd name="connsiteY5" fmla="*/ 2233475 h 4282434"/>
                <a:gd name="connsiteX6" fmla="*/ 3723546 w 4282900"/>
                <a:gd name="connsiteY6" fmla="*/ 3426862 h 4282434"/>
                <a:gd name="connsiteX7" fmla="*/ 2332829 w 4282900"/>
                <a:gd name="connsiteY7" fmla="*/ 4117718 h 4282434"/>
                <a:gd name="connsiteX8" fmla="*/ 2137940 w 4282900"/>
                <a:gd name="connsiteY8" fmla="*/ 4282434 h 4282434"/>
                <a:gd name="connsiteX9" fmla="*/ 1950069 w 4282900"/>
                <a:gd name="connsiteY9" fmla="*/ 4117718 h 4282434"/>
                <a:gd name="connsiteX10" fmla="*/ 559353 w 4282900"/>
                <a:gd name="connsiteY10" fmla="*/ 3426862 h 4282434"/>
                <a:gd name="connsiteX11" fmla="*/ 0 w 4282900"/>
                <a:gd name="connsiteY11" fmla="*/ 2233475 h 4282434"/>
                <a:gd name="connsiteX12" fmla="*/ 0 w 4282900"/>
                <a:gd name="connsiteY12" fmla="*/ 1929088 h 4282434"/>
                <a:gd name="connsiteX13" fmla="*/ 0 w 4282900"/>
                <a:gd name="connsiteY13" fmla="*/ 1529878 h 4282434"/>
                <a:gd name="connsiteX14" fmla="*/ 0 w 4282900"/>
                <a:gd name="connsiteY14" fmla="*/ 1239964 h 4282434"/>
                <a:gd name="connsiteX15" fmla="*/ 0 w 4282900"/>
                <a:gd name="connsiteY15" fmla="*/ 718910 h 4282434"/>
                <a:gd name="connsiteX16" fmla="*/ 0 w 4282900"/>
                <a:gd name="connsiteY16" fmla="*/ 536366 h 4282434"/>
                <a:gd name="connsiteX17" fmla="*/ 64279 w 4282900"/>
                <a:gd name="connsiteY17" fmla="*/ 3825 h 4282434"/>
                <a:gd name="connsiteX0" fmla="*/ 4213242 w 4282900"/>
                <a:gd name="connsiteY0" fmla="*/ 0 h 4282434"/>
                <a:gd name="connsiteX1" fmla="*/ 4282900 w 4282900"/>
                <a:gd name="connsiteY1" fmla="*/ 718910 h 4282434"/>
                <a:gd name="connsiteX2" fmla="*/ 4282900 w 4282900"/>
                <a:gd name="connsiteY2" fmla="*/ 1239964 h 4282434"/>
                <a:gd name="connsiteX3" fmla="*/ 4282900 w 4282900"/>
                <a:gd name="connsiteY3" fmla="*/ 1529878 h 4282434"/>
                <a:gd name="connsiteX4" fmla="*/ 4282900 w 4282900"/>
                <a:gd name="connsiteY4" fmla="*/ 1929088 h 4282434"/>
                <a:gd name="connsiteX5" fmla="*/ 4282900 w 4282900"/>
                <a:gd name="connsiteY5" fmla="*/ 2233475 h 4282434"/>
                <a:gd name="connsiteX6" fmla="*/ 3723546 w 4282900"/>
                <a:gd name="connsiteY6" fmla="*/ 3426862 h 4282434"/>
                <a:gd name="connsiteX7" fmla="*/ 2332829 w 4282900"/>
                <a:gd name="connsiteY7" fmla="*/ 4117718 h 4282434"/>
                <a:gd name="connsiteX8" fmla="*/ 2137940 w 4282900"/>
                <a:gd name="connsiteY8" fmla="*/ 4282434 h 4282434"/>
                <a:gd name="connsiteX9" fmla="*/ 1950069 w 4282900"/>
                <a:gd name="connsiteY9" fmla="*/ 4117718 h 4282434"/>
                <a:gd name="connsiteX10" fmla="*/ 559353 w 4282900"/>
                <a:gd name="connsiteY10" fmla="*/ 3426862 h 4282434"/>
                <a:gd name="connsiteX11" fmla="*/ 0 w 4282900"/>
                <a:gd name="connsiteY11" fmla="*/ 2233475 h 4282434"/>
                <a:gd name="connsiteX12" fmla="*/ 0 w 4282900"/>
                <a:gd name="connsiteY12" fmla="*/ 1929088 h 4282434"/>
                <a:gd name="connsiteX13" fmla="*/ 0 w 4282900"/>
                <a:gd name="connsiteY13" fmla="*/ 1529878 h 4282434"/>
                <a:gd name="connsiteX14" fmla="*/ 0 w 4282900"/>
                <a:gd name="connsiteY14" fmla="*/ 1239964 h 4282434"/>
                <a:gd name="connsiteX15" fmla="*/ 0 w 4282900"/>
                <a:gd name="connsiteY15" fmla="*/ 718910 h 4282434"/>
                <a:gd name="connsiteX16" fmla="*/ 0 w 4282900"/>
                <a:gd name="connsiteY16" fmla="*/ 536366 h 4282434"/>
                <a:gd name="connsiteX17" fmla="*/ 64279 w 4282900"/>
                <a:gd name="connsiteY17" fmla="*/ 3825 h 42824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4282900" h="4282434">
                  <a:moveTo>
                    <a:pt x="4213242" y="0"/>
                  </a:moveTo>
                  <a:cubicBezTo>
                    <a:pt x="4294511" y="306972"/>
                    <a:pt x="4271290" y="481595"/>
                    <a:pt x="4282900" y="718910"/>
                  </a:cubicBezTo>
                  <a:lnTo>
                    <a:pt x="4282900" y="1239964"/>
                  </a:lnTo>
                  <a:lnTo>
                    <a:pt x="4282900" y="1529878"/>
                  </a:lnTo>
                  <a:lnTo>
                    <a:pt x="4282900" y="1929088"/>
                  </a:lnTo>
                  <a:lnTo>
                    <a:pt x="4282900" y="2233475"/>
                  </a:lnTo>
                  <a:cubicBezTo>
                    <a:pt x="4282900" y="2849584"/>
                    <a:pt x="4108103" y="3157966"/>
                    <a:pt x="3723546" y="3426862"/>
                  </a:cubicBezTo>
                  <a:cubicBezTo>
                    <a:pt x="3323617" y="3658565"/>
                    <a:pt x="2798672" y="3757725"/>
                    <a:pt x="2332829" y="4117718"/>
                  </a:cubicBezTo>
                  <a:lnTo>
                    <a:pt x="2137940" y="4282434"/>
                  </a:lnTo>
                  <a:lnTo>
                    <a:pt x="1950069" y="4117718"/>
                  </a:lnTo>
                  <a:cubicBezTo>
                    <a:pt x="1484225" y="3757725"/>
                    <a:pt x="959280" y="3658565"/>
                    <a:pt x="559353" y="3426862"/>
                  </a:cubicBezTo>
                  <a:cubicBezTo>
                    <a:pt x="174796" y="3157966"/>
                    <a:pt x="0" y="2849584"/>
                    <a:pt x="0" y="2233475"/>
                  </a:cubicBezTo>
                  <a:lnTo>
                    <a:pt x="0" y="1929088"/>
                  </a:lnTo>
                  <a:lnTo>
                    <a:pt x="0" y="1529878"/>
                  </a:lnTo>
                  <a:lnTo>
                    <a:pt x="0" y="1239964"/>
                  </a:lnTo>
                  <a:lnTo>
                    <a:pt x="0" y="718910"/>
                  </a:lnTo>
                  <a:lnTo>
                    <a:pt x="0" y="536366"/>
                  </a:lnTo>
                  <a:cubicBezTo>
                    <a:pt x="10713" y="417185"/>
                    <a:pt x="19813" y="133066"/>
                    <a:pt x="64279" y="3825"/>
                  </a:cubicBezTo>
                </a:path>
              </a:pathLst>
            </a:custGeom>
            <a:noFill/>
            <a:ln w="25400" cap="rnd">
              <a:solidFill>
                <a:schemeClr val="bg2">
                  <a:lumMod val="75000"/>
                  <a:alpha val="6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1" name="Freeform: Shape 10">
              <a:extLst>
                <a:ext uri="{FF2B5EF4-FFF2-40B4-BE49-F238E27FC236}">
                  <a16:creationId xmlns:a16="http://schemas.microsoft.com/office/drawing/2014/main" id="{51DFF651-C17F-4B2C-A962-32FA4958BCFA}"/>
                </a:ext>
              </a:extLst>
            </p:cNvPr>
            <p:cNvSpPr/>
            <p:nvPr/>
          </p:nvSpPr>
          <p:spPr>
            <a:xfrm>
              <a:off x="10536649" y="1823190"/>
              <a:ext cx="1654608" cy="3209758"/>
            </a:xfrm>
            <a:custGeom>
              <a:avLst/>
              <a:gdLst>
                <a:gd name="connsiteX0" fmla="*/ 2144960 w 4282900"/>
                <a:gd name="connsiteY0" fmla="*/ 0 h 5795027"/>
                <a:gd name="connsiteX1" fmla="*/ 2332832 w 4282900"/>
                <a:gd name="connsiteY1" fmla="*/ 164715 h 5795027"/>
                <a:gd name="connsiteX2" fmla="*/ 3723546 w 4282900"/>
                <a:gd name="connsiteY2" fmla="*/ 855573 h 5795027"/>
                <a:gd name="connsiteX3" fmla="*/ 4282900 w 4282900"/>
                <a:gd name="connsiteY3" fmla="*/ 2048959 h 5795027"/>
                <a:gd name="connsiteX4" fmla="*/ 4282900 w 4282900"/>
                <a:gd name="connsiteY4" fmla="*/ 2231503 h 5795027"/>
                <a:gd name="connsiteX5" fmla="*/ 4282900 w 4282900"/>
                <a:gd name="connsiteY5" fmla="*/ 2752557 h 5795027"/>
                <a:gd name="connsiteX6" fmla="*/ 4282900 w 4282900"/>
                <a:gd name="connsiteY6" fmla="*/ 3042471 h 5795027"/>
                <a:gd name="connsiteX7" fmla="*/ 4282900 w 4282900"/>
                <a:gd name="connsiteY7" fmla="*/ 3441681 h 5795027"/>
                <a:gd name="connsiteX8" fmla="*/ 4282900 w 4282900"/>
                <a:gd name="connsiteY8" fmla="*/ 3746068 h 5795027"/>
                <a:gd name="connsiteX9" fmla="*/ 3723546 w 4282900"/>
                <a:gd name="connsiteY9" fmla="*/ 4939455 h 5795027"/>
                <a:gd name="connsiteX10" fmla="*/ 2332829 w 4282900"/>
                <a:gd name="connsiteY10" fmla="*/ 5630311 h 5795027"/>
                <a:gd name="connsiteX11" fmla="*/ 2137940 w 4282900"/>
                <a:gd name="connsiteY11" fmla="*/ 5795027 h 5795027"/>
                <a:gd name="connsiteX12" fmla="*/ 1950069 w 4282900"/>
                <a:gd name="connsiteY12" fmla="*/ 5630311 h 5795027"/>
                <a:gd name="connsiteX13" fmla="*/ 559353 w 4282900"/>
                <a:gd name="connsiteY13" fmla="*/ 4939455 h 5795027"/>
                <a:gd name="connsiteX14" fmla="*/ 0 w 4282900"/>
                <a:gd name="connsiteY14" fmla="*/ 3746068 h 5795027"/>
                <a:gd name="connsiteX15" fmla="*/ 0 w 4282900"/>
                <a:gd name="connsiteY15" fmla="*/ 3441681 h 5795027"/>
                <a:gd name="connsiteX16" fmla="*/ 0 w 4282900"/>
                <a:gd name="connsiteY16" fmla="*/ 3042471 h 5795027"/>
                <a:gd name="connsiteX17" fmla="*/ 0 w 4282900"/>
                <a:gd name="connsiteY17" fmla="*/ 2752557 h 5795027"/>
                <a:gd name="connsiteX18" fmla="*/ 0 w 4282900"/>
                <a:gd name="connsiteY18" fmla="*/ 2231503 h 5795027"/>
                <a:gd name="connsiteX19" fmla="*/ 0 w 4282900"/>
                <a:gd name="connsiteY19" fmla="*/ 2048959 h 5795027"/>
                <a:gd name="connsiteX20" fmla="*/ 559354 w 4282900"/>
                <a:gd name="connsiteY20" fmla="*/ 855573 h 5795027"/>
                <a:gd name="connsiteX21" fmla="*/ 1950071 w 4282900"/>
                <a:gd name="connsiteY21" fmla="*/ 164715 h 5795027"/>
                <a:gd name="connsiteX0" fmla="*/ 2144960 w 4282900"/>
                <a:gd name="connsiteY0" fmla="*/ 0 h 5795027"/>
                <a:gd name="connsiteX1" fmla="*/ 2332832 w 4282900"/>
                <a:gd name="connsiteY1" fmla="*/ 164715 h 5795027"/>
                <a:gd name="connsiteX2" fmla="*/ 2976290 w 4282900"/>
                <a:gd name="connsiteY2" fmla="*/ 524033 h 5795027"/>
                <a:gd name="connsiteX3" fmla="*/ 3723546 w 4282900"/>
                <a:gd name="connsiteY3" fmla="*/ 855573 h 5795027"/>
                <a:gd name="connsiteX4" fmla="*/ 4282900 w 4282900"/>
                <a:gd name="connsiteY4" fmla="*/ 2048959 h 5795027"/>
                <a:gd name="connsiteX5" fmla="*/ 4282900 w 4282900"/>
                <a:gd name="connsiteY5" fmla="*/ 2231503 h 5795027"/>
                <a:gd name="connsiteX6" fmla="*/ 4282900 w 4282900"/>
                <a:gd name="connsiteY6" fmla="*/ 2752557 h 5795027"/>
                <a:gd name="connsiteX7" fmla="*/ 4282900 w 4282900"/>
                <a:gd name="connsiteY7" fmla="*/ 3042471 h 5795027"/>
                <a:gd name="connsiteX8" fmla="*/ 4282900 w 4282900"/>
                <a:gd name="connsiteY8" fmla="*/ 3441681 h 5795027"/>
                <a:gd name="connsiteX9" fmla="*/ 4282900 w 4282900"/>
                <a:gd name="connsiteY9" fmla="*/ 3746068 h 5795027"/>
                <a:gd name="connsiteX10" fmla="*/ 3723546 w 4282900"/>
                <a:gd name="connsiteY10" fmla="*/ 4939455 h 5795027"/>
                <a:gd name="connsiteX11" fmla="*/ 2332829 w 4282900"/>
                <a:gd name="connsiteY11" fmla="*/ 5630311 h 5795027"/>
                <a:gd name="connsiteX12" fmla="*/ 2137940 w 4282900"/>
                <a:gd name="connsiteY12" fmla="*/ 5795027 h 5795027"/>
                <a:gd name="connsiteX13" fmla="*/ 1950069 w 4282900"/>
                <a:gd name="connsiteY13" fmla="*/ 5630311 h 5795027"/>
                <a:gd name="connsiteX14" fmla="*/ 559353 w 4282900"/>
                <a:gd name="connsiteY14" fmla="*/ 4939455 h 5795027"/>
                <a:gd name="connsiteX15" fmla="*/ 0 w 4282900"/>
                <a:gd name="connsiteY15" fmla="*/ 3746068 h 5795027"/>
                <a:gd name="connsiteX16" fmla="*/ 0 w 4282900"/>
                <a:gd name="connsiteY16" fmla="*/ 3441681 h 5795027"/>
                <a:gd name="connsiteX17" fmla="*/ 0 w 4282900"/>
                <a:gd name="connsiteY17" fmla="*/ 3042471 h 5795027"/>
                <a:gd name="connsiteX18" fmla="*/ 0 w 4282900"/>
                <a:gd name="connsiteY18" fmla="*/ 2752557 h 5795027"/>
                <a:gd name="connsiteX19" fmla="*/ 0 w 4282900"/>
                <a:gd name="connsiteY19" fmla="*/ 2231503 h 5795027"/>
                <a:gd name="connsiteX20" fmla="*/ 0 w 4282900"/>
                <a:gd name="connsiteY20" fmla="*/ 2048959 h 5795027"/>
                <a:gd name="connsiteX21" fmla="*/ 559354 w 4282900"/>
                <a:gd name="connsiteY21" fmla="*/ 855573 h 5795027"/>
                <a:gd name="connsiteX22" fmla="*/ 1950071 w 4282900"/>
                <a:gd name="connsiteY22" fmla="*/ 164715 h 5795027"/>
                <a:gd name="connsiteX23" fmla="*/ 2144960 w 4282900"/>
                <a:gd name="connsiteY23" fmla="*/ 0 h 5795027"/>
                <a:gd name="connsiteX0" fmla="*/ 3723546 w 4282900"/>
                <a:gd name="connsiteY0" fmla="*/ 855573 h 5795027"/>
                <a:gd name="connsiteX1" fmla="*/ 4282900 w 4282900"/>
                <a:gd name="connsiteY1" fmla="*/ 2048959 h 5795027"/>
                <a:gd name="connsiteX2" fmla="*/ 4282900 w 4282900"/>
                <a:gd name="connsiteY2" fmla="*/ 2231503 h 5795027"/>
                <a:gd name="connsiteX3" fmla="*/ 4282900 w 4282900"/>
                <a:gd name="connsiteY3" fmla="*/ 2752557 h 5795027"/>
                <a:gd name="connsiteX4" fmla="*/ 4282900 w 4282900"/>
                <a:gd name="connsiteY4" fmla="*/ 3042471 h 5795027"/>
                <a:gd name="connsiteX5" fmla="*/ 4282900 w 4282900"/>
                <a:gd name="connsiteY5" fmla="*/ 3441681 h 5795027"/>
                <a:gd name="connsiteX6" fmla="*/ 4282900 w 4282900"/>
                <a:gd name="connsiteY6" fmla="*/ 3746068 h 5795027"/>
                <a:gd name="connsiteX7" fmla="*/ 3723546 w 4282900"/>
                <a:gd name="connsiteY7" fmla="*/ 4939455 h 5795027"/>
                <a:gd name="connsiteX8" fmla="*/ 2332829 w 4282900"/>
                <a:gd name="connsiteY8" fmla="*/ 5630311 h 5795027"/>
                <a:gd name="connsiteX9" fmla="*/ 2137940 w 4282900"/>
                <a:gd name="connsiteY9" fmla="*/ 5795027 h 5795027"/>
                <a:gd name="connsiteX10" fmla="*/ 1950069 w 4282900"/>
                <a:gd name="connsiteY10" fmla="*/ 5630311 h 5795027"/>
                <a:gd name="connsiteX11" fmla="*/ 559353 w 4282900"/>
                <a:gd name="connsiteY11" fmla="*/ 4939455 h 5795027"/>
                <a:gd name="connsiteX12" fmla="*/ 0 w 4282900"/>
                <a:gd name="connsiteY12" fmla="*/ 3746068 h 5795027"/>
                <a:gd name="connsiteX13" fmla="*/ 0 w 4282900"/>
                <a:gd name="connsiteY13" fmla="*/ 3441681 h 5795027"/>
                <a:gd name="connsiteX14" fmla="*/ 0 w 4282900"/>
                <a:gd name="connsiteY14" fmla="*/ 3042471 h 5795027"/>
                <a:gd name="connsiteX15" fmla="*/ 0 w 4282900"/>
                <a:gd name="connsiteY15" fmla="*/ 2752557 h 5795027"/>
                <a:gd name="connsiteX16" fmla="*/ 0 w 4282900"/>
                <a:gd name="connsiteY16" fmla="*/ 2231503 h 5795027"/>
                <a:gd name="connsiteX17" fmla="*/ 0 w 4282900"/>
                <a:gd name="connsiteY17" fmla="*/ 2048959 h 5795027"/>
                <a:gd name="connsiteX18" fmla="*/ 559354 w 4282900"/>
                <a:gd name="connsiteY18" fmla="*/ 855573 h 5795027"/>
                <a:gd name="connsiteX19" fmla="*/ 1950071 w 4282900"/>
                <a:gd name="connsiteY19" fmla="*/ 164715 h 5795027"/>
                <a:gd name="connsiteX20" fmla="*/ 2144960 w 4282900"/>
                <a:gd name="connsiteY20" fmla="*/ 0 h 5795027"/>
                <a:gd name="connsiteX21" fmla="*/ 2332832 w 4282900"/>
                <a:gd name="connsiteY21" fmla="*/ 164715 h 5795027"/>
                <a:gd name="connsiteX22" fmla="*/ 2976290 w 4282900"/>
                <a:gd name="connsiteY22" fmla="*/ 524033 h 5795027"/>
                <a:gd name="connsiteX23" fmla="*/ 3888635 w 4282900"/>
                <a:gd name="connsiteY23" fmla="*/ 1020662 h 5795027"/>
                <a:gd name="connsiteX0" fmla="*/ 4282900 w 4282900"/>
                <a:gd name="connsiteY0" fmla="*/ 2048959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20" fmla="*/ 2332832 w 4282900"/>
                <a:gd name="connsiteY20" fmla="*/ 164715 h 5795027"/>
                <a:gd name="connsiteX21" fmla="*/ 2976290 w 4282900"/>
                <a:gd name="connsiteY21" fmla="*/ 524033 h 5795027"/>
                <a:gd name="connsiteX22" fmla="*/ 3888635 w 4282900"/>
                <a:gd name="connsiteY22" fmla="*/ 1020662 h 5795027"/>
                <a:gd name="connsiteX0" fmla="*/ 4282900 w 4282900"/>
                <a:gd name="connsiteY0" fmla="*/ 2048959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20" fmla="*/ 2332832 w 4282900"/>
                <a:gd name="connsiteY20" fmla="*/ 164715 h 5795027"/>
                <a:gd name="connsiteX21" fmla="*/ 2976290 w 4282900"/>
                <a:gd name="connsiteY21" fmla="*/ 524033 h 5795027"/>
                <a:gd name="connsiteX0" fmla="*/ 4282900 w 4282900"/>
                <a:gd name="connsiteY0" fmla="*/ 2231503 h 5795027"/>
                <a:gd name="connsiteX1" fmla="*/ 4282900 w 4282900"/>
                <a:gd name="connsiteY1" fmla="*/ 2752557 h 5795027"/>
                <a:gd name="connsiteX2" fmla="*/ 4282900 w 4282900"/>
                <a:gd name="connsiteY2" fmla="*/ 3042471 h 5795027"/>
                <a:gd name="connsiteX3" fmla="*/ 4282900 w 4282900"/>
                <a:gd name="connsiteY3" fmla="*/ 3441681 h 5795027"/>
                <a:gd name="connsiteX4" fmla="*/ 4282900 w 4282900"/>
                <a:gd name="connsiteY4" fmla="*/ 3746068 h 5795027"/>
                <a:gd name="connsiteX5" fmla="*/ 3723546 w 4282900"/>
                <a:gd name="connsiteY5" fmla="*/ 4939455 h 5795027"/>
                <a:gd name="connsiteX6" fmla="*/ 2332829 w 4282900"/>
                <a:gd name="connsiteY6" fmla="*/ 5630311 h 5795027"/>
                <a:gd name="connsiteX7" fmla="*/ 2137940 w 4282900"/>
                <a:gd name="connsiteY7" fmla="*/ 5795027 h 5795027"/>
                <a:gd name="connsiteX8" fmla="*/ 1950069 w 4282900"/>
                <a:gd name="connsiteY8" fmla="*/ 5630311 h 5795027"/>
                <a:gd name="connsiteX9" fmla="*/ 559353 w 4282900"/>
                <a:gd name="connsiteY9" fmla="*/ 4939455 h 5795027"/>
                <a:gd name="connsiteX10" fmla="*/ 0 w 4282900"/>
                <a:gd name="connsiteY10" fmla="*/ 3746068 h 5795027"/>
                <a:gd name="connsiteX11" fmla="*/ 0 w 4282900"/>
                <a:gd name="connsiteY11" fmla="*/ 3441681 h 5795027"/>
                <a:gd name="connsiteX12" fmla="*/ 0 w 4282900"/>
                <a:gd name="connsiteY12" fmla="*/ 3042471 h 5795027"/>
                <a:gd name="connsiteX13" fmla="*/ 0 w 4282900"/>
                <a:gd name="connsiteY13" fmla="*/ 2752557 h 5795027"/>
                <a:gd name="connsiteX14" fmla="*/ 0 w 4282900"/>
                <a:gd name="connsiteY14" fmla="*/ 2231503 h 5795027"/>
                <a:gd name="connsiteX15" fmla="*/ 0 w 4282900"/>
                <a:gd name="connsiteY15" fmla="*/ 2048959 h 5795027"/>
                <a:gd name="connsiteX16" fmla="*/ 559354 w 4282900"/>
                <a:gd name="connsiteY16" fmla="*/ 855573 h 5795027"/>
                <a:gd name="connsiteX17" fmla="*/ 1950071 w 4282900"/>
                <a:gd name="connsiteY17" fmla="*/ 164715 h 5795027"/>
                <a:gd name="connsiteX18" fmla="*/ 2144960 w 4282900"/>
                <a:gd name="connsiteY18" fmla="*/ 0 h 5795027"/>
                <a:gd name="connsiteX19" fmla="*/ 2332832 w 4282900"/>
                <a:gd name="connsiteY19" fmla="*/ 164715 h 5795027"/>
                <a:gd name="connsiteX20" fmla="*/ 2976290 w 4282900"/>
                <a:gd name="connsiteY20" fmla="*/ 524033 h 5795027"/>
                <a:gd name="connsiteX0" fmla="*/ 4282900 w 4282900"/>
                <a:gd name="connsiteY0" fmla="*/ 2752557 h 5795027"/>
                <a:gd name="connsiteX1" fmla="*/ 4282900 w 4282900"/>
                <a:gd name="connsiteY1" fmla="*/ 3042471 h 5795027"/>
                <a:gd name="connsiteX2" fmla="*/ 4282900 w 4282900"/>
                <a:gd name="connsiteY2" fmla="*/ 3441681 h 5795027"/>
                <a:gd name="connsiteX3" fmla="*/ 4282900 w 4282900"/>
                <a:gd name="connsiteY3" fmla="*/ 3746068 h 5795027"/>
                <a:gd name="connsiteX4" fmla="*/ 3723546 w 4282900"/>
                <a:gd name="connsiteY4" fmla="*/ 4939455 h 5795027"/>
                <a:gd name="connsiteX5" fmla="*/ 2332829 w 4282900"/>
                <a:gd name="connsiteY5" fmla="*/ 5630311 h 5795027"/>
                <a:gd name="connsiteX6" fmla="*/ 2137940 w 4282900"/>
                <a:gd name="connsiteY6" fmla="*/ 5795027 h 5795027"/>
                <a:gd name="connsiteX7" fmla="*/ 1950069 w 4282900"/>
                <a:gd name="connsiteY7" fmla="*/ 5630311 h 5795027"/>
                <a:gd name="connsiteX8" fmla="*/ 559353 w 4282900"/>
                <a:gd name="connsiteY8" fmla="*/ 4939455 h 5795027"/>
                <a:gd name="connsiteX9" fmla="*/ 0 w 4282900"/>
                <a:gd name="connsiteY9" fmla="*/ 3746068 h 5795027"/>
                <a:gd name="connsiteX10" fmla="*/ 0 w 4282900"/>
                <a:gd name="connsiteY10" fmla="*/ 3441681 h 5795027"/>
                <a:gd name="connsiteX11" fmla="*/ 0 w 4282900"/>
                <a:gd name="connsiteY11" fmla="*/ 3042471 h 5795027"/>
                <a:gd name="connsiteX12" fmla="*/ 0 w 4282900"/>
                <a:gd name="connsiteY12" fmla="*/ 2752557 h 5795027"/>
                <a:gd name="connsiteX13" fmla="*/ 0 w 4282900"/>
                <a:gd name="connsiteY13" fmla="*/ 2231503 h 5795027"/>
                <a:gd name="connsiteX14" fmla="*/ 0 w 4282900"/>
                <a:gd name="connsiteY14" fmla="*/ 2048959 h 5795027"/>
                <a:gd name="connsiteX15" fmla="*/ 559354 w 4282900"/>
                <a:gd name="connsiteY15" fmla="*/ 855573 h 5795027"/>
                <a:gd name="connsiteX16" fmla="*/ 1950071 w 4282900"/>
                <a:gd name="connsiteY16" fmla="*/ 164715 h 5795027"/>
                <a:gd name="connsiteX17" fmla="*/ 2144960 w 4282900"/>
                <a:gd name="connsiteY17" fmla="*/ 0 h 5795027"/>
                <a:gd name="connsiteX18" fmla="*/ 2332832 w 4282900"/>
                <a:gd name="connsiteY18" fmla="*/ 164715 h 5795027"/>
                <a:gd name="connsiteX19" fmla="*/ 2976290 w 4282900"/>
                <a:gd name="connsiteY19" fmla="*/ 524033 h 5795027"/>
                <a:gd name="connsiteX0" fmla="*/ 4282900 w 4282900"/>
                <a:gd name="connsiteY0" fmla="*/ 3042471 h 5795027"/>
                <a:gd name="connsiteX1" fmla="*/ 4282900 w 4282900"/>
                <a:gd name="connsiteY1" fmla="*/ 3441681 h 5795027"/>
                <a:gd name="connsiteX2" fmla="*/ 4282900 w 4282900"/>
                <a:gd name="connsiteY2" fmla="*/ 3746068 h 5795027"/>
                <a:gd name="connsiteX3" fmla="*/ 3723546 w 4282900"/>
                <a:gd name="connsiteY3" fmla="*/ 4939455 h 5795027"/>
                <a:gd name="connsiteX4" fmla="*/ 2332829 w 4282900"/>
                <a:gd name="connsiteY4" fmla="*/ 5630311 h 5795027"/>
                <a:gd name="connsiteX5" fmla="*/ 2137940 w 4282900"/>
                <a:gd name="connsiteY5" fmla="*/ 5795027 h 5795027"/>
                <a:gd name="connsiteX6" fmla="*/ 1950069 w 4282900"/>
                <a:gd name="connsiteY6" fmla="*/ 5630311 h 5795027"/>
                <a:gd name="connsiteX7" fmla="*/ 559353 w 4282900"/>
                <a:gd name="connsiteY7" fmla="*/ 4939455 h 5795027"/>
                <a:gd name="connsiteX8" fmla="*/ 0 w 4282900"/>
                <a:gd name="connsiteY8" fmla="*/ 3746068 h 5795027"/>
                <a:gd name="connsiteX9" fmla="*/ 0 w 4282900"/>
                <a:gd name="connsiteY9" fmla="*/ 3441681 h 5795027"/>
                <a:gd name="connsiteX10" fmla="*/ 0 w 4282900"/>
                <a:gd name="connsiteY10" fmla="*/ 3042471 h 5795027"/>
                <a:gd name="connsiteX11" fmla="*/ 0 w 4282900"/>
                <a:gd name="connsiteY11" fmla="*/ 2752557 h 5795027"/>
                <a:gd name="connsiteX12" fmla="*/ 0 w 4282900"/>
                <a:gd name="connsiteY12" fmla="*/ 2231503 h 5795027"/>
                <a:gd name="connsiteX13" fmla="*/ 0 w 4282900"/>
                <a:gd name="connsiteY13" fmla="*/ 2048959 h 5795027"/>
                <a:gd name="connsiteX14" fmla="*/ 559354 w 4282900"/>
                <a:gd name="connsiteY14" fmla="*/ 855573 h 5795027"/>
                <a:gd name="connsiteX15" fmla="*/ 1950071 w 4282900"/>
                <a:gd name="connsiteY15" fmla="*/ 164715 h 5795027"/>
                <a:gd name="connsiteX16" fmla="*/ 2144960 w 4282900"/>
                <a:gd name="connsiteY16" fmla="*/ 0 h 5795027"/>
                <a:gd name="connsiteX17" fmla="*/ 2332832 w 4282900"/>
                <a:gd name="connsiteY17" fmla="*/ 164715 h 5795027"/>
                <a:gd name="connsiteX18" fmla="*/ 2976290 w 4282900"/>
                <a:gd name="connsiteY18" fmla="*/ 524033 h 5795027"/>
                <a:gd name="connsiteX0" fmla="*/ 4282900 w 4282900"/>
                <a:gd name="connsiteY0" fmla="*/ 3441681 h 5795027"/>
                <a:gd name="connsiteX1" fmla="*/ 4282900 w 4282900"/>
                <a:gd name="connsiteY1" fmla="*/ 3746068 h 5795027"/>
                <a:gd name="connsiteX2" fmla="*/ 3723546 w 4282900"/>
                <a:gd name="connsiteY2" fmla="*/ 4939455 h 5795027"/>
                <a:gd name="connsiteX3" fmla="*/ 2332829 w 4282900"/>
                <a:gd name="connsiteY3" fmla="*/ 5630311 h 5795027"/>
                <a:gd name="connsiteX4" fmla="*/ 2137940 w 4282900"/>
                <a:gd name="connsiteY4" fmla="*/ 5795027 h 5795027"/>
                <a:gd name="connsiteX5" fmla="*/ 1950069 w 4282900"/>
                <a:gd name="connsiteY5" fmla="*/ 5630311 h 5795027"/>
                <a:gd name="connsiteX6" fmla="*/ 559353 w 4282900"/>
                <a:gd name="connsiteY6" fmla="*/ 4939455 h 5795027"/>
                <a:gd name="connsiteX7" fmla="*/ 0 w 4282900"/>
                <a:gd name="connsiteY7" fmla="*/ 3746068 h 5795027"/>
                <a:gd name="connsiteX8" fmla="*/ 0 w 4282900"/>
                <a:gd name="connsiteY8" fmla="*/ 3441681 h 5795027"/>
                <a:gd name="connsiteX9" fmla="*/ 0 w 4282900"/>
                <a:gd name="connsiteY9" fmla="*/ 3042471 h 5795027"/>
                <a:gd name="connsiteX10" fmla="*/ 0 w 4282900"/>
                <a:gd name="connsiteY10" fmla="*/ 2752557 h 5795027"/>
                <a:gd name="connsiteX11" fmla="*/ 0 w 4282900"/>
                <a:gd name="connsiteY11" fmla="*/ 2231503 h 5795027"/>
                <a:gd name="connsiteX12" fmla="*/ 0 w 4282900"/>
                <a:gd name="connsiteY12" fmla="*/ 2048959 h 5795027"/>
                <a:gd name="connsiteX13" fmla="*/ 559354 w 4282900"/>
                <a:gd name="connsiteY13" fmla="*/ 855573 h 5795027"/>
                <a:gd name="connsiteX14" fmla="*/ 1950071 w 4282900"/>
                <a:gd name="connsiteY14" fmla="*/ 164715 h 5795027"/>
                <a:gd name="connsiteX15" fmla="*/ 2144960 w 4282900"/>
                <a:gd name="connsiteY15" fmla="*/ 0 h 5795027"/>
                <a:gd name="connsiteX16" fmla="*/ 2332832 w 4282900"/>
                <a:gd name="connsiteY16" fmla="*/ 164715 h 5795027"/>
                <a:gd name="connsiteX17" fmla="*/ 2976290 w 4282900"/>
                <a:gd name="connsiteY17" fmla="*/ 524033 h 5795027"/>
                <a:gd name="connsiteX0" fmla="*/ 4282900 w 4282900"/>
                <a:gd name="connsiteY0" fmla="*/ 3441681 h 5795027"/>
                <a:gd name="connsiteX1" fmla="*/ 3723546 w 4282900"/>
                <a:gd name="connsiteY1" fmla="*/ 4939455 h 5795027"/>
                <a:gd name="connsiteX2" fmla="*/ 2332829 w 4282900"/>
                <a:gd name="connsiteY2" fmla="*/ 5630311 h 5795027"/>
                <a:gd name="connsiteX3" fmla="*/ 2137940 w 4282900"/>
                <a:gd name="connsiteY3" fmla="*/ 5795027 h 5795027"/>
                <a:gd name="connsiteX4" fmla="*/ 1950069 w 4282900"/>
                <a:gd name="connsiteY4" fmla="*/ 5630311 h 5795027"/>
                <a:gd name="connsiteX5" fmla="*/ 559353 w 4282900"/>
                <a:gd name="connsiteY5" fmla="*/ 4939455 h 5795027"/>
                <a:gd name="connsiteX6" fmla="*/ 0 w 4282900"/>
                <a:gd name="connsiteY6" fmla="*/ 3746068 h 5795027"/>
                <a:gd name="connsiteX7" fmla="*/ 0 w 4282900"/>
                <a:gd name="connsiteY7" fmla="*/ 3441681 h 5795027"/>
                <a:gd name="connsiteX8" fmla="*/ 0 w 4282900"/>
                <a:gd name="connsiteY8" fmla="*/ 3042471 h 5795027"/>
                <a:gd name="connsiteX9" fmla="*/ 0 w 4282900"/>
                <a:gd name="connsiteY9" fmla="*/ 2752557 h 5795027"/>
                <a:gd name="connsiteX10" fmla="*/ 0 w 4282900"/>
                <a:gd name="connsiteY10" fmla="*/ 2231503 h 5795027"/>
                <a:gd name="connsiteX11" fmla="*/ 0 w 4282900"/>
                <a:gd name="connsiteY11" fmla="*/ 2048959 h 5795027"/>
                <a:gd name="connsiteX12" fmla="*/ 559354 w 4282900"/>
                <a:gd name="connsiteY12" fmla="*/ 855573 h 5795027"/>
                <a:gd name="connsiteX13" fmla="*/ 1950071 w 4282900"/>
                <a:gd name="connsiteY13" fmla="*/ 164715 h 5795027"/>
                <a:gd name="connsiteX14" fmla="*/ 2144960 w 4282900"/>
                <a:gd name="connsiteY14" fmla="*/ 0 h 5795027"/>
                <a:gd name="connsiteX15" fmla="*/ 2332832 w 4282900"/>
                <a:gd name="connsiteY15" fmla="*/ 164715 h 5795027"/>
                <a:gd name="connsiteX16" fmla="*/ 2976290 w 4282900"/>
                <a:gd name="connsiteY16" fmla="*/ 524033 h 5795027"/>
                <a:gd name="connsiteX0" fmla="*/ 3723546 w 3723546"/>
                <a:gd name="connsiteY0" fmla="*/ 4939455 h 5795027"/>
                <a:gd name="connsiteX1" fmla="*/ 2332829 w 3723546"/>
                <a:gd name="connsiteY1" fmla="*/ 5630311 h 5795027"/>
                <a:gd name="connsiteX2" fmla="*/ 2137940 w 3723546"/>
                <a:gd name="connsiteY2" fmla="*/ 5795027 h 5795027"/>
                <a:gd name="connsiteX3" fmla="*/ 1950069 w 3723546"/>
                <a:gd name="connsiteY3" fmla="*/ 5630311 h 5795027"/>
                <a:gd name="connsiteX4" fmla="*/ 559353 w 3723546"/>
                <a:gd name="connsiteY4" fmla="*/ 4939455 h 5795027"/>
                <a:gd name="connsiteX5" fmla="*/ 0 w 3723546"/>
                <a:gd name="connsiteY5" fmla="*/ 3746068 h 5795027"/>
                <a:gd name="connsiteX6" fmla="*/ 0 w 3723546"/>
                <a:gd name="connsiteY6" fmla="*/ 3441681 h 5795027"/>
                <a:gd name="connsiteX7" fmla="*/ 0 w 3723546"/>
                <a:gd name="connsiteY7" fmla="*/ 3042471 h 5795027"/>
                <a:gd name="connsiteX8" fmla="*/ 0 w 3723546"/>
                <a:gd name="connsiteY8" fmla="*/ 2752557 h 5795027"/>
                <a:gd name="connsiteX9" fmla="*/ 0 w 3723546"/>
                <a:gd name="connsiteY9" fmla="*/ 2231503 h 5795027"/>
                <a:gd name="connsiteX10" fmla="*/ 0 w 3723546"/>
                <a:gd name="connsiteY10" fmla="*/ 2048959 h 5795027"/>
                <a:gd name="connsiteX11" fmla="*/ 559354 w 3723546"/>
                <a:gd name="connsiteY11" fmla="*/ 855573 h 5795027"/>
                <a:gd name="connsiteX12" fmla="*/ 1950071 w 3723546"/>
                <a:gd name="connsiteY12" fmla="*/ 164715 h 5795027"/>
                <a:gd name="connsiteX13" fmla="*/ 2144960 w 3723546"/>
                <a:gd name="connsiteY13" fmla="*/ 0 h 5795027"/>
                <a:gd name="connsiteX14" fmla="*/ 2332832 w 3723546"/>
                <a:gd name="connsiteY14" fmla="*/ 164715 h 5795027"/>
                <a:gd name="connsiteX15" fmla="*/ 2976290 w 3723546"/>
                <a:gd name="connsiteY15" fmla="*/ 524033 h 5795027"/>
                <a:gd name="connsiteX0" fmla="*/ 3723546 w 3723546"/>
                <a:gd name="connsiteY0" fmla="*/ 4939455 h 5795027"/>
                <a:gd name="connsiteX1" fmla="*/ 2989878 w 3723546"/>
                <a:gd name="connsiteY1" fmla="*/ 5266109 h 5795027"/>
                <a:gd name="connsiteX2" fmla="*/ 2332829 w 3723546"/>
                <a:gd name="connsiteY2" fmla="*/ 5630311 h 5795027"/>
                <a:gd name="connsiteX3" fmla="*/ 2137940 w 3723546"/>
                <a:gd name="connsiteY3" fmla="*/ 5795027 h 5795027"/>
                <a:gd name="connsiteX4" fmla="*/ 1950069 w 3723546"/>
                <a:gd name="connsiteY4" fmla="*/ 5630311 h 5795027"/>
                <a:gd name="connsiteX5" fmla="*/ 559353 w 3723546"/>
                <a:gd name="connsiteY5" fmla="*/ 4939455 h 5795027"/>
                <a:gd name="connsiteX6" fmla="*/ 0 w 3723546"/>
                <a:gd name="connsiteY6" fmla="*/ 3746068 h 5795027"/>
                <a:gd name="connsiteX7" fmla="*/ 0 w 3723546"/>
                <a:gd name="connsiteY7" fmla="*/ 3441681 h 5795027"/>
                <a:gd name="connsiteX8" fmla="*/ 0 w 3723546"/>
                <a:gd name="connsiteY8" fmla="*/ 3042471 h 5795027"/>
                <a:gd name="connsiteX9" fmla="*/ 0 w 3723546"/>
                <a:gd name="connsiteY9" fmla="*/ 2752557 h 5795027"/>
                <a:gd name="connsiteX10" fmla="*/ 0 w 3723546"/>
                <a:gd name="connsiteY10" fmla="*/ 2231503 h 5795027"/>
                <a:gd name="connsiteX11" fmla="*/ 0 w 3723546"/>
                <a:gd name="connsiteY11" fmla="*/ 2048959 h 5795027"/>
                <a:gd name="connsiteX12" fmla="*/ 559354 w 3723546"/>
                <a:gd name="connsiteY12" fmla="*/ 855573 h 5795027"/>
                <a:gd name="connsiteX13" fmla="*/ 1950071 w 3723546"/>
                <a:gd name="connsiteY13" fmla="*/ 164715 h 5795027"/>
                <a:gd name="connsiteX14" fmla="*/ 2144960 w 3723546"/>
                <a:gd name="connsiteY14" fmla="*/ 0 h 5795027"/>
                <a:gd name="connsiteX15" fmla="*/ 2332832 w 3723546"/>
                <a:gd name="connsiteY15" fmla="*/ 164715 h 5795027"/>
                <a:gd name="connsiteX16" fmla="*/ 2976290 w 3723546"/>
                <a:gd name="connsiteY16" fmla="*/ 524033 h 5795027"/>
                <a:gd name="connsiteX0" fmla="*/ 2989878 w 2989878"/>
                <a:gd name="connsiteY0" fmla="*/ 5266109 h 5795027"/>
                <a:gd name="connsiteX1" fmla="*/ 2332829 w 2989878"/>
                <a:gd name="connsiteY1" fmla="*/ 5630311 h 5795027"/>
                <a:gd name="connsiteX2" fmla="*/ 2137940 w 2989878"/>
                <a:gd name="connsiteY2" fmla="*/ 5795027 h 5795027"/>
                <a:gd name="connsiteX3" fmla="*/ 1950069 w 2989878"/>
                <a:gd name="connsiteY3" fmla="*/ 5630311 h 5795027"/>
                <a:gd name="connsiteX4" fmla="*/ 559353 w 2989878"/>
                <a:gd name="connsiteY4" fmla="*/ 4939455 h 5795027"/>
                <a:gd name="connsiteX5" fmla="*/ 0 w 2989878"/>
                <a:gd name="connsiteY5" fmla="*/ 3746068 h 5795027"/>
                <a:gd name="connsiteX6" fmla="*/ 0 w 2989878"/>
                <a:gd name="connsiteY6" fmla="*/ 3441681 h 5795027"/>
                <a:gd name="connsiteX7" fmla="*/ 0 w 2989878"/>
                <a:gd name="connsiteY7" fmla="*/ 3042471 h 5795027"/>
                <a:gd name="connsiteX8" fmla="*/ 0 w 2989878"/>
                <a:gd name="connsiteY8" fmla="*/ 2752557 h 5795027"/>
                <a:gd name="connsiteX9" fmla="*/ 0 w 2989878"/>
                <a:gd name="connsiteY9" fmla="*/ 2231503 h 5795027"/>
                <a:gd name="connsiteX10" fmla="*/ 0 w 2989878"/>
                <a:gd name="connsiteY10" fmla="*/ 2048959 h 5795027"/>
                <a:gd name="connsiteX11" fmla="*/ 559354 w 2989878"/>
                <a:gd name="connsiteY11" fmla="*/ 855573 h 5795027"/>
                <a:gd name="connsiteX12" fmla="*/ 1950071 w 2989878"/>
                <a:gd name="connsiteY12" fmla="*/ 164715 h 5795027"/>
                <a:gd name="connsiteX13" fmla="*/ 2144960 w 2989878"/>
                <a:gd name="connsiteY13" fmla="*/ 0 h 5795027"/>
                <a:gd name="connsiteX14" fmla="*/ 2332832 w 2989878"/>
                <a:gd name="connsiteY14" fmla="*/ 164715 h 5795027"/>
                <a:gd name="connsiteX15" fmla="*/ 2976290 w 2989878"/>
                <a:gd name="connsiteY15" fmla="*/ 524033 h 5795027"/>
                <a:gd name="connsiteX0" fmla="*/ 2989878 w 2989878"/>
                <a:gd name="connsiteY0" fmla="*/ 5266109 h 5795027"/>
                <a:gd name="connsiteX1" fmla="*/ 2332829 w 2989878"/>
                <a:gd name="connsiteY1" fmla="*/ 5630311 h 5795027"/>
                <a:gd name="connsiteX2" fmla="*/ 2137940 w 2989878"/>
                <a:gd name="connsiteY2" fmla="*/ 5795027 h 5795027"/>
                <a:gd name="connsiteX3" fmla="*/ 1950069 w 2989878"/>
                <a:gd name="connsiteY3" fmla="*/ 5630311 h 5795027"/>
                <a:gd name="connsiteX4" fmla="*/ 559353 w 2989878"/>
                <a:gd name="connsiteY4" fmla="*/ 4939455 h 5795027"/>
                <a:gd name="connsiteX5" fmla="*/ 0 w 2989878"/>
                <a:gd name="connsiteY5" fmla="*/ 3746068 h 5795027"/>
                <a:gd name="connsiteX6" fmla="*/ 0 w 2989878"/>
                <a:gd name="connsiteY6" fmla="*/ 3441681 h 5795027"/>
                <a:gd name="connsiteX7" fmla="*/ 0 w 2989878"/>
                <a:gd name="connsiteY7" fmla="*/ 3042471 h 5795027"/>
                <a:gd name="connsiteX8" fmla="*/ 0 w 2989878"/>
                <a:gd name="connsiteY8" fmla="*/ 2752557 h 5795027"/>
                <a:gd name="connsiteX9" fmla="*/ 0 w 2989878"/>
                <a:gd name="connsiteY9" fmla="*/ 2231503 h 5795027"/>
                <a:gd name="connsiteX10" fmla="*/ 0 w 2989878"/>
                <a:gd name="connsiteY10" fmla="*/ 2048959 h 5795027"/>
                <a:gd name="connsiteX11" fmla="*/ 559354 w 2989878"/>
                <a:gd name="connsiteY11" fmla="*/ 855573 h 5795027"/>
                <a:gd name="connsiteX12" fmla="*/ 1950071 w 2989878"/>
                <a:gd name="connsiteY12" fmla="*/ 164715 h 5795027"/>
                <a:gd name="connsiteX13" fmla="*/ 2144960 w 2989878"/>
                <a:gd name="connsiteY13" fmla="*/ 0 h 5795027"/>
                <a:gd name="connsiteX14" fmla="*/ 2332832 w 2989878"/>
                <a:gd name="connsiteY14" fmla="*/ 164715 h 5795027"/>
                <a:gd name="connsiteX15" fmla="*/ 2976290 w 2989878"/>
                <a:gd name="connsiteY15" fmla="*/ 524033 h 5795027"/>
                <a:gd name="connsiteX0" fmla="*/ 2955049 w 2976290"/>
                <a:gd name="connsiteY0" fmla="*/ 5266109 h 5795027"/>
                <a:gd name="connsiteX1" fmla="*/ 2332829 w 2976290"/>
                <a:gd name="connsiteY1" fmla="*/ 5630311 h 5795027"/>
                <a:gd name="connsiteX2" fmla="*/ 2137940 w 2976290"/>
                <a:gd name="connsiteY2" fmla="*/ 5795027 h 5795027"/>
                <a:gd name="connsiteX3" fmla="*/ 1950069 w 2976290"/>
                <a:gd name="connsiteY3" fmla="*/ 5630311 h 5795027"/>
                <a:gd name="connsiteX4" fmla="*/ 559353 w 2976290"/>
                <a:gd name="connsiteY4" fmla="*/ 4939455 h 5795027"/>
                <a:gd name="connsiteX5" fmla="*/ 0 w 2976290"/>
                <a:gd name="connsiteY5" fmla="*/ 3746068 h 5795027"/>
                <a:gd name="connsiteX6" fmla="*/ 0 w 2976290"/>
                <a:gd name="connsiteY6" fmla="*/ 3441681 h 5795027"/>
                <a:gd name="connsiteX7" fmla="*/ 0 w 2976290"/>
                <a:gd name="connsiteY7" fmla="*/ 3042471 h 5795027"/>
                <a:gd name="connsiteX8" fmla="*/ 0 w 2976290"/>
                <a:gd name="connsiteY8" fmla="*/ 2752557 h 5795027"/>
                <a:gd name="connsiteX9" fmla="*/ 0 w 2976290"/>
                <a:gd name="connsiteY9" fmla="*/ 2231503 h 5795027"/>
                <a:gd name="connsiteX10" fmla="*/ 0 w 2976290"/>
                <a:gd name="connsiteY10" fmla="*/ 2048959 h 5795027"/>
                <a:gd name="connsiteX11" fmla="*/ 559354 w 2976290"/>
                <a:gd name="connsiteY11" fmla="*/ 855573 h 5795027"/>
                <a:gd name="connsiteX12" fmla="*/ 1950071 w 2976290"/>
                <a:gd name="connsiteY12" fmla="*/ 164715 h 5795027"/>
                <a:gd name="connsiteX13" fmla="*/ 2144960 w 2976290"/>
                <a:gd name="connsiteY13" fmla="*/ 0 h 5795027"/>
                <a:gd name="connsiteX14" fmla="*/ 2332832 w 2976290"/>
                <a:gd name="connsiteY14" fmla="*/ 164715 h 5795027"/>
                <a:gd name="connsiteX15" fmla="*/ 2976290 w 2976290"/>
                <a:gd name="connsiteY15" fmla="*/ 524033 h 5795027"/>
                <a:gd name="connsiteX0" fmla="*/ 2955049 w 2976290"/>
                <a:gd name="connsiteY0" fmla="*/ 5266109 h 5795027"/>
                <a:gd name="connsiteX1" fmla="*/ 2332829 w 2976290"/>
                <a:gd name="connsiteY1" fmla="*/ 5630311 h 5795027"/>
                <a:gd name="connsiteX2" fmla="*/ 2137940 w 2976290"/>
                <a:gd name="connsiteY2" fmla="*/ 5795027 h 5795027"/>
                <a:gd name="connsiteX3" fmla="*/ 1950069 w 2976290"/>
                <a:gd name="connsiteY3" fmla="*/ 5630311 h 5795027"/>
                <a:gd name="connsiteX4" fmla="*/ 559353 w 2976290"/>
                <a:gd name="connsiteY4" fmla="*/ 4939455 h 5795027"/>
                <a:gd name="connsiteX5" fmla="*/ 0 w 2976290"/>
                <a:gd name="connsiteY5" fmla="*/ 3746068 h 5795027"/>
                <a:gd name="connsiteX6" fmla="*/ 0 w 2976290"/>
                <a:gd name="connsiteY6" fmla="*/ 3441681 h 5795027"/>
                <a:gd name="connsiteX7" fmla="*/ 0 w 2976290"/>
                <a:gd name="connsiteY7" fmla="*/ 3042471 h 5795027"/>
                <a:gd name="connsiteX8" fmla="*/ 0 w 2976290"/>
                <a:gd name="connsiteY8" fmla="*/ 2752557 h 5795027"/>
                <a:gd name="connsiteX9" fmla="*/ 0 w 2976290"/>
                <a:gd name="connsiteY9" fmla="*/ 2231503 h 5795027"/>
                <a:gd name="connsiteX10" fmla="*/ 0 w 2976290"/>
                <a:gd name="connsiteY10" fmla="*/ 2048959 h 5795027"/>
                <a:gd name="connsiteX11" fmla="*/ 559354 w 2976290"/>
                <a:gd name="connsiteY11" fmla="*/ 855573 h 5795027"/>
                <a:gd name="connsiteX12" fmla="*/ 1950071 w 2976290"/>
                <a:gd name="connsiteY12" fmla="*/ 164715 h 5795027"/>
                <a:gd name="connsiteX13" fmla="*/ 2144960 w 2976290"/>
                <a:gd name="connsiteY13" fmla="*/ 0 h 5795027"/>
                <a:gd name="connsiteX14" fmla="*/ 2332832 w 2976290"/>
                <a:gd name="connsiteY14" fmla="*/ 164715 h 5795027"/>
                <a:gd name="connsiteX15" fmla="*/ 2976290 w 2976290"/>
                <a:gd name="connsiteY15" fmla="*/ 524033 h 5795027"/>
                <a:gd name="connsiteX0" fmla="*/ 2955049 w 2976290"/>
                <a:gd name="connsiteY0" fmla="*/ 5266109 h 5795027"/>
                <a:gd name="connsiteX1" fmla="*/ 2332829 w 2976290"/>
                <a:gd name="connsiteY1" fmla="*/ 5630311 h 5795027"/>
                <a:gd name="connsiteX2" fmla="*/ 2137940 w 2976290"/>
                <a:gd name="connsiteY2" fmla="*/ 5795027 h 5795027"/>
                <a:gd name="connsiteX3" fmla="*/ 1950069 w 2976290"/>
                <a:gd name="connsiteY3" fmla="*/ 5630311 h 5795027"/>
                <a:gd name="connsiteX4" fmla="*/ 559353 w 2976290"/>
                <a:gd name="connsiteY4" fmla="*/ 4939455 h 5795027"/>
                <a:gd name="connsiteX5" fmla="*/ 0 w 2976290"/>
                <a:gd name="connsiteY5" fmla="*/ 3746068 h 5795027"/>
                <a:gd name="connsiteX6" fmla="*/ 0 w 2976290"/>
                <a:gd name="connsiteY6" fmla="*/ 3441681 h 5795027"/>
                <a:gd name="connsiteX7" fmla="*/ 0 w 2976290"/>
                <a:gd name="connsiteY7" fmla="*/ 3042471 h 5795027"/>
                <a:gd name="connsiteX8" fmla="*/ 0 w 2976290"/>
                <a:gd name="connsiteY8" fmla="*/ 2752557 h 5795027"/>
                <a:gd name="connsiteX9" fmla="*/ 0 w 2976290"/>
                <a:gd name="connsiteY9" fmla="*/ 2231503 h 5795027"/>
                <a:gd name="connsiteX10" fmla="*/ 0 w 2976290"/>
                <a:gd name="connsiteY10" fmla="*/ 2048959 h 5795027"/>
                <a:gd name="connsiteX11" fmla="*/ 559354 w 2976290"/>
                <a:gd name="connsiteY11" fmla="*/ 855573 h 5795027"/>
                <a:gd name="connsiteX12" fmla="*/ 1950071 w 2976290"/>
                <a:gd name="connsiteY12" fmla="*/ 164715 h 5795027"/>
                <a:gd name="connsiteX13" fmla="*/ 2144960 w 2976290"/>
                <a:gd name="connsiteY13" fmla="*/ 0 h 5795027"/>
                <a:gd name="connsiteX14" fmla="*/ 2332832 w 2976290"/>
                <a:gd name="connsiteY14" fmla="*/ 164715 h 5795027"/>
                <a:gd name="connsiteX15" fmla="*/ 2976290 w 2976290"/>
                <a:gd name="connsiteY15" fmla="*/ 524033 h 5795027"/>
                <a:gd name="connsiteX0" fmla="*/ 2955049 w 2976290"/>
                <a:gd name="connsiteY0" fmla="*/ 5266109 h 5795027"/>
                <a:gd name="connsiteX1" fmla="*/ 2332829 w 2976290"/>
                <a:gd name="connsiteY1" fmla="*/ 5630311 h 5795027"/>
                <a:gd name="connsiteX2" fmla="*/ 2137940 w 2976290"/>
                <a:gd name="connsiteY2" fmla="*/ 5795027 h 5795027"/>
                <a:gd name="connsiteX3" fmla="*/ 1950069 w 2976290"/>
                <a:gd name="connsiteY3" fmla="*/ 5630311 h 5795027"/>
                <a:gd name="connsiteX4" fmla="*/ 559353 w 2976290"/>
                <a:gd name="connsiteY4" fmla="*/ 4939455 h 5795027"/>
                <a:gd name="connsiteX5" fmla="*/ 0 w 2976290"/>
                <a:gd name="connsiteY5" fmla="*/ 3746068 h 5795027"/>
                <a:gd name="connsiteX6" fmla="*/ 0 w 2976290"/>
                <a:gd name="connsiteY6" fmla="*/ 3441681 h 5795027"/>
                <a:gd name="connsiteX7" fmla="*/ 0 w 2976290"/>
                <a:gd name="connsiteY7" fmla="*/ 3042471 h 5795027"/>
                <a:gd name="connsiteX8" fmla="*/ 0 w 2976290"/>
                <a:gd name="connsiteY8" fmla="*/ 2752557 h 5795027"/>
                <a:gd name="connsiteX9" fmla="*/ 0 w 2976290"/>
                <a:gd name="connsiteY9" fmla="*/ 2231503 h 5795027"/>
                <a:gd name="connsiteX10" fmla="*/ 0 w 2976290"/>
                <a:gd name="connsiteY10" fmla="*/ 2048959 h 5795027"/>
                <a:gd name="connsiteX11" fmla="*/ 559354 w 2976290"/>
                <a:gd name="connsiteY11" fmla="*/ 855573 h 5795027"/>
                <a:gd name="connsiteX12" fmla="*/ 1950071 w 2976290"/>
                <a:gd name="connsiteY12" fmla="*/ 164715 h 5795027"/>
                <a:gd name="connsiteX13" fmla="*/ 2144960 w 2976290"/>
                <a:gd name="connsiteY13" fmla="*/ 0 h 5795027"/>
                <a:gd name="connsiteX14" fmla="*/ 2332832 w 2976290"/>
                <a:gd name="connsiteY14" fmla="*/ 164715 h 5795027"/>
                <a:gd name="connsiteX15" fmla="*/ 2976290 w 2976290"/>
                <a:gd name="connsiteY15" fmla="*/ 524033 h 5795027"/>
                <a:gd name="connsiteX0" fmla="*/ 2955049 w 2976290"/>
                <a:gd name="connsiteY0" fmla="*/ 5266109 h 5795027"/>
                <a:gd name="connsiteX1" fmla="*/ 2332829 w 2976290"/>
                <a:gd name="connsiteY1" fmla="*/ 5630311 h 5795027"/>
                <a:gd name="connsiteX2" fmla="*/ 2137940 w 2976290"/>
                <a:gd name="connsiteY2" fmla="*/ 5795027 h 5795027"/>
                <a:gd name="connsiteX3" fmla="*/ 1950069 w 2976290"/>
                <a:gd name="connsiteY3" fmla="*/ 5630311 h 5795027"/>
                <a:gd name="connsiteX4" fmla="*/ 559353 w 2976290"/>
                <a:gd name="connsiteY4" fmla="*/ 4939455 h 5795027"/>
                <a:gd name="connsiteX5" fmla="*/ 0 w 2976290"/>
                <a:gd name="connsiteY5" fmla="*/ 3746068 h 5795027"/>
                <a:gd name="connsiteX6" fmla="*/ 0 w 2976290"/>
                <a:gd name="connsiteY6" fmla="*/ 3441681 h 5795027"/>
                <a:gd name="connsiteX7" fmla="*/ 0 w 2976290"/>
                <a:gd name="connsiteY7" fmla="*/ 3042471 h 5795027"/>
                <a:gd name="connsiteX8" fmla="*/ 0 w 2976290"/>
                <a:gd name="connsiteY8" fmla="*/ 2752557 h 5795027"/>
                <a:gd name="connsiteX9" fmla="*/ 0 w 2976290"/>
                <a:gd name="connsiteY9" fmla="*/ 2231503 h 5795027"/>
                <a:gd name="connsiteX10" fmla="*/ 0 w 2976290"/>
                <a:gd name="connsiteY10" fmla="*/ 2048959 h 5795027"/>
                <a:gd name="connsiteX11" fmla="*/ 559354 w 2976290"/>
                <a:gd name="connsiteY11" fmla="*/ 855573 h 5795027"/>
                <a:gd name="connsiteX12" fmla="*/ 1950071 w 2976290"/>
                <a:gd name="connsiteY12" fmla="*/ 164715 h 5795027"/>
                <a:gd name="connsiteX13" fmla="*/ 2144960 w 2976290"/>
                <a:gd name="connsiteY13" fmla="*/ 0 h 5795027"/>
                <a:gd name="connsiteX14" fmla="*/ 2332832 w 2976290"/>
                <a:gd name="connsiteY14" fmla="*/ 164715 h 5795027"/>
                <a:gd name="connsiteX15" fmla="*/ 2976290 w 2976290"/>
                <a:gd name="connsiteY15" fmla="*/ 524033 h 5795027"/>
                <a:gd name="connsiteX0" fmla="*/ 2955049 w 2987296"/>
                <a:gd name="connsiteY0" fmla="*/ 5266109 h 5795027"/>
                <a:gd name="connsiteX1" fmla="*/ 2332829 w 2987296"/>
                <a:gd name="connsiteY1" fmla="*/ 5630311 h 5795027"/>
                <a:gd name="connsiteX2" fmla="*/ 2137940 w 2987296"/>
                <a:gd name="connsiteY2" fmla="*/ 5795027 h 5795027"/>
                <a:gd name="connsiteX3" fmla="*/ 1950069 w 2987296"/>
                <a:gd name="connsiteY3" fmla="*/ 5630311 h 5795027"/>
                <a:gd name="connsiteX4" fmla="*/ 559353 w 2987296"/>
                <a:gd name="connsiteY4" fmla="*/ 4939455 h 5795027"/>
                <a:gd name="connsiteX5" fmla="*/ 0 w 2987296"/>
                <a:gd name="connsiteY5" fmla="*/ 3746068 h 5795027"/>
                <a:gd name="connsiteX6" fmla="*/ 0 w 2987296"/>
                <a:gd name="connsiteY6" fmla="*/ 3441681 h 5795027"/>
                <a:gd name="connsiteX7" fmla="*/ 0 w 2987296"/>
                <a:gd name="connsiteY7" fmla="*/ 3042471 h 5795027"/>
                <a:gd name="connsiteX8" fmla="*/ 0 w 2987296"/>
                <a:gd name="connsiteY8" fmla="*/ 2752557 h 5795027"/>
                <a:gd name="connsiteX9" fmla="*/ 0 w 2987296"/>
                <a:gd name="connsiteY9" fmla="*/ 2231503 h 5795027"/>
                <a:gd name="connsiteX10" fmla="*/ 0 w 2987296"/>
                <a:gd name="connsiteY10" fmla="*/ 2048959 h 5795027"/>
                <a:gd name="connsiteX11" fmla="*/ 559354 w 2987296"/>
                <a:gd name="connsiteY11" fmla="*/ 855573 h 5795027"/>
                <a:gd name="connsiteX12" fmla="*/ 1950071 w 2987296"/>
                <a:gd name="connsiteY12" fmla="*/ 164715 h 5795027"/>
                <a:gd name="connsiteX13" fmla="*/ 2144960 w 2987296"/>
                <a:gd name="connsiteY13" fmla="*/ 0 h 5795027"/>
                <a:gd name="connsiteX14" fmla="*/ 2332832 w 2987296"/>
                <a:gd name="connsiteY14" fmla="*/ 164715 h 5795027"/>
                <a:gd name="connsiteX15" fmla="*/ 2987296 w 2987296"/>
                <a:gd name="connsiteY15" fmla="*/ 557051 h 57950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987296" h="5795027">
                  <a:moveTo>
                    <a:pt x="2955049" y="5266109"/>
                  </a:moveTo>
                  <a:cubicBezTo>
                    <a:pt x="2737194" y="5332489"/>
                    <a:pt x="2474819" y="5542158"/>
                    <a:pt x="2332829" y="5630311"/>
                  </a:cubicBezTo>
                  <a:lnTo>
                    <a:pt x="2137940" y="5795027"/>
                  </a:lnTo>
                  <a:lnTo>
                    <a:pt x="1950069" y="5630311"/>
                  </a:lnTo>
                  <a:cubicBezTo>
                    <a:pt x="1484225" y="5270318"/>
                    <a:pt x="959280" y="5171158"/>
                    <a:pt x="559353" y="4939455"/>
                  </a:cubicBezTo>
                  <a:cubicBezTo>
                    <a:pt x="174796" y="4670559"/>
                    <a:pt x="0" y="4362177"/>
                    <a:pt x="0" y="3746068"/>
                  </a:cubicBezTo>
                  <a:lnTo>
                    <a:pt x="0" y="3441681"/>
                  </a:lnTo>
                  <a:lnTo>
                    <a:pt x="0" y="3042471"/>
                  </a:lnTo>
                  <a:lnTo>
                    <a:pt x="0" y="2752557"/>
                  </a:lnTo>
                  <a:lnTo>
                    <a:pt x="0" y="2231503"/>
                  </a:lnTo>
                  <a:lnTo>
                    <a:pt x="0" y="2048959"/>
                  </a:lnTo>
                  <a:cubicBezTo>
                    <a:pt x="0" y="1432851"/>
                    <a:pt x="174797" y="1124469"/>
                    <a:pt x="559354" y="855573"/>
                  </a:cubicBezTo>
                  <a:cubicBezTo>
                    <a:pt x="959283" y="623869"/>
                    <a:pt x="1484227" y="524709"/>
                    <a:pt x="1950071" y="164715"/>
                  </a:cubicBezTo>
                  <a:lnTo>
                    <a:pt x="2144960" y="0"/>
                  </a:lnTo>
                  <a:lnTo>
                    <a:pt x="2332832" y="164715"/>
                  </a:lnTo>
                  <a:cubicBezTo>
                    <a:pt x="2471387" y="252054"/>
                    <a:pt x="2755510" y="441908"/>
                    <a:pt x="2987296" y="557051"/>
                  </a:cubicBezTo>
                </a:path>
              </a:pathLst>
            </a:custGeom>
            <a:noFill/>
            <a:ln w="25400" cap="rnd">
              <a:solidFill>
                <a:schemeClr val="bg2">
                  <a:lumMod val="75000"/>
                  <a:alpha val="6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Vertical Title 1">
            <a:extLst>
              <a:ext uri="{FF2B5EF4-FFF2-40B4-BE49-F238E27FC236}">
                <a16:creationId xmlns:a16="http://schemas.microsoft.com/office/drawing/2014/main" id="{DE9B263D-CDF8-431B-A5D1-9687649138B5}"/>
              </a:ext>
            </a:extLst>
          </p:cNvPr>
          <p:cNvSpPr>
            <a:spLocks noGrp="1"/>
          </p:cNvSpPr>
          <p:nvPr>
            <p:ph type="title" orient="vert"/>
          </p:nvPr>
        </p:nvSpPr>
        <p:spPr>
          <a:xfrm>
            <a:off x="9131030" y="866253"/>
            <a:ext cx="2222769" cy="5310710"/>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FB6B9BE-E660-4F3A-ABA1-86667DC133EB}"/>
              </a:ext>
            </a:extLst>
          </p:cNvPr>
          <p:cNvSpPr>
            <a:spLocks noGrp="1"/>
          </p:cNvSpPr>
          <p:nvPr>
            <p:ph type="body" orient="vert" idx="1"/>
          </p:nvPr>
        </p:nvSpPr>
        <p:spPr>
          <a:xfrm>
            <a:off x="838200" y="866253"/>
            <a:ext cx="8164286" cy="531071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A082700-F509-4302-AE0E-6CC56401A40F}"/>
              </a:ext>
            </a:extLst>
          </p:cNvPr>
          <p:cNvSpPr>
            <a:spLocks noGrp="1"/>
          </p:cNvSpPr>
          <p:nvPr>
            <p:ph type="dt" sz="half" idx="10"/>
          </p:nvPr>
        </p:nvSpPr>
        <p:spPr/>
        <p:txBody>
          <a:bodyPr/>
          <a:lstStyle/>
          <a:p>
            <a:fld id="{11008460-8B2F-4AAA-A4E2-10730069204C}" type="datetimeFigureOut">
              <a:rPr lang="en-US" smtClean="0"/>
              <a:t>4/8/25</a:t>
            </a:fld>
            <a:endParaRPr lang="en-US"/>
          </a:p>
        </p:txBody>
      </p:sp>
      <p:sp>
        <p:nvSpPr>
          <p:cNvPr id="5" name="Footer Placeholder 4">
            <a:extLst>
              <a:ext uri="{FF2B5EF4-FFF2-40B4-BE49-F238E27FC236}">
                <a16:creationId xmlns:a16="http://schemas.microsoft.com/office/drawing/2014/main" id="{0303BD63-5B0C-4FB3-8434-8EA1A84F2D8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1F3E9EB-019B-4F03-8147-D6CBA6B1E67C}"/>
              </a:ext>
            </a:extLst>
          </p:cNvPr>
          <p:cNvSpPr>
            <a:spLocks noGrp="1"/>
          </p:cNvSpPr>
          <p:nvPr>
            <p:ph type="sldNum" sz="quarter" idx="12"/>
          </p:nvPr>
        </p:nvSpPr>
        <p:spPr/>
        <p:txBody>
          <a:bodyPr/>
          <a:lstStyle/>
          <a:p>
            <a:fld id="{0946259B-8396-46CD-AD42-FDEDA89DA278}" type="slidenum">
              <a:rPr lang="en-US" smtClean="0"/>
              <a:t>‹#›</a:t>
            </a:fld>
            <a:endParaRPr lang="en-US"/>
          </a:p>
        </p:txBody>
      </p:sp>
    </p:spTree>
    <p:extLst>
      <p:ext uri="{BB962C8B-B14F-4D97-AF65-F5344CB8AC3E}">
        <p14:creationId xmlns:p14="http://schemas.microsoft.com/office/powerpoint/2010/main" val="25977647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131C13-CF9D-4E82-A5B4-91008DCD25D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5C06FD2-89E8-4415-ADF7-22F4A4C259E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20CBBFF-8889-497F-B4CA-A031E8DD3B95}"/>
              </a:ext>
            </a:extLst>
          </p:cNvPr>
          <p:cNvSpPr>
            <a:spLocks noGrp="1"/>
          </p:cNvSpPr>
          <p:nvPr>
            <p:ph type="dt" sz="half" idx="10"/>
          </p:nvPr>
        </p:nvSpPr>
        <p:spPr/>
        <p:txBody>
          <a:bodyPr/>
          <a:lstStyle/>
          <a:p>
            <a:fld id="{11008460-8B2F-4AAA-A4E2-10730069204C}" type="datetimeFigureOut">
              <a:rPr lang="en-US" smtClean="0"/>
              <a:t>4/8/25</a:t>
            </a:fld>
            <a:endParaRPr lang="en-US"/>
          </a:p>
        </p:txBody>
      </p:sp>
      <p:sp>
        <p:nvSpPr>
          <p:cNvPr id="5" name="Footer Placeholder 4">
            <a:extLst>
              <a:ext uri="{FF2B5EF4-FFF2-40B4-BE49-F238E27FC236}">
                <a16:creationId xmlns:a16="http://schemas.microsoft.com/office/drawing/2014/main" id="{FDE78DAF-985B-4BB4-ADA9-02EA979F1A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0A10DBC-42B5-46AB-B36A-B39128E69CBF}"/>
              </a:ext>
            </a:extLst>
          </p:cNvPr>
          <p:cNvSpPr>
            <a:spLocks noGrp="1"/>
          </p:cNvSpPr>
          <p:nvPr>
            <p:ph type="sldNum" sz="quarter" idx="12"/>
          </p:nvPr>
        </p:nvSpPr>
        <p:spPr/>
        <p:txBody>
          <a:bodyPr/>
          <a:lstStyle/>
          <a:p>
            <a:fld id="{0946259B-8396-46CD-AD42-FDEDA89DA278}" type="slidenum">
              <a:rPr lang="en-US" smtClean="0"/>
              <a:t>‹#›</a:t>
            </a:fld>
            <a:endParaRPr lang="en-US"/>
          </a:p>
        </p:txBody>
      </p:sp>
    </p:spTree>
    <p:extLst>
      <p:ext uri="{BB962C8B-B14F-4D97-AF65-F5344CB8AC3E}">
        <p14:creationId xmlns:p14="http://schemas.microsoft.com/office/powerpoint/2010/main" val="41462643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A1B6E7-01C8-4375-B7C7-596CD11993F3}"/>
              </a:ext>
            </a:extLst>
          </p:cNvPr>
          <p:cNvSpPr>
            <a:spLocks noGrp="1"/>
          </p:cNvSpPr>
          <p:nvPr>
            <p:ph type="title"/>
          </p:nvPr>
        </p:nvSpPr>
        <p:spPr>
          <a:xfrm>
            <a:off x="831850" y="1883229"/>
            <a:ext cx="8214179" cy="3303133"/>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C441675-8F3E-47CC-9573-D853C506D557}"/>
              </a:ext>
            </a:extLst>
          </p:cNvPr>
          <p:cNvSpPr>
            <a:spLocks noGrp="1"/>
          </p:cNvSpPr>
          <p:nvPr>
            <p:ph type="body" idx="1"/>
          </p:nvPr>
        </p:nvSpPr>
        <p:spPr>
          <a:xfrm>
            <a:off x="831850" y="5295900"/>
            <a:ext cx="8214179" cy="793750"/>
          </a:xfrm>
        </p:spPr>
        <p:txBody>
          <a:bodyPr/>
          <a:lstStyle>
            <a:lvl1pPr marL="0" indent="0">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5419F49-690E-49EC-BD41-75A18C9E37FC}"/>
              </a:ext>
            </a:extLst>
          </p:cNvPr>
          <p:cNvSpPr>
            <a:spLocks noGrp="1"/>
          </p:cNvSpPr>
          <p:nvPr>
            <p:ph type="dt" sz="half" idx="10"/>
          </p:nvPr>
        </p:nvSpPr>
        <p:spPr/>
        <p:txBody>
          <a:bodyPr/>
          <a:lstStyle/>
          <a:p>
            <a:fld id="{11008460-8B2F-4AAA-A4E2-10730069204C}" type="datetimeFigureOut">
              <a:rPr lang="en-US" smtClean="0"/>
              <a:t>4/8/25</a:t>
            </a:fld>
            <a:endParaRPr lang="en-US"/>
          </a:p>
        </p:txBody>
      </p:sp>
      <p:sp>
        <p:nvSpPr>
          <p:cNvPr id="5" name="Footer Placeholder 4">
            <a:extLst>
              <a:ext uri="{FF2B5EF4-FFF2-40B4-BE49-F238E27FC236}">
                <a16:creationId xmlns:a16="http://schemas.microsoft.com/office/drawing/2014/main" id="{9BBC9E70-1401-468E-97DE-4255CA22212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EABE14C-9127-4582-A006-2AEA93AF76BE}"/>
              </a:ext>
            </a:extLst>
          </p:cNvPr>
          <p:cNvSpPr>
            <a:spLocks noGrp="1"/>
          </p:cNvSpPr>
          <p:nvPr>
            <p:ph type="sldNum" sz="quarter" idx="12"/>
          </p:nvPr>
        </p:nvSpPr>
        <p:spPr/>
        <p:txBody>
          <a:bodyPr/>
          <a:lstStyle/>
          <a:p>
            <a:fld id="{0946259B-8396-46CD-AD42-FDEDA89DA278}" type="slidenum">
              <a:rPr lang="en-US" smtClean="0"/>
              <a:t>‹#›</a:t>
            </a:fld>
            <a:endParaRPr lang="en-US"/>
          </a:p>
        </p:txBody>
      </p:sp>
    </p:spTree>
    <p:extLst>
      <p:ext uri="{BB962C8B-B14F-4D97-AF65-F5344CB8AC3E}">
        <p14:creationId xmlns:p14="http://schemas.microsoft.com/office/powerpoint/2010/main" val="5576484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234DF9-FA60-4E7B-BDE8-C0F9AFE636E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E7F1133-890E-4E96-AEDD-0F921E26F51D}"/>
              </a:ext>
            </a:extLst>
          </p:cNvPr>
          <p:cNvSpPr>
            <a:spLocks noGrp="1"/>
          </p:cNvSpPr>
          <p:nvPr>
            <p:ph sz="half" idx="1"/>
          </p:nvPr>
        </p:nvSpPr>
        <p:spPr>
          <a:xfrm>
            <a:off x="966745" y="2250798"/>
            <a:ext cx="4445899" cy="37526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14763B4-4987-4303-9640-54B67DD75E46}"/>
              </a:ext>
            </a:extLst>
          </p:cNvPr>
          <p:cNvSpPr>
            <a:spLocks noGrp="1"/>
          </p:cNvSpPr>
          <p:nvPr>
            <p:ph sz="half" idx="2"/>
          </p:nvPr>
        </p:nvSpPr>
        <p:spPr>
          <a:xfrm>
            <a:off x="5597174" y="2250798"/>
            <a:ext cx="4445899" cy="37526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C94AAD8-D444-410E-98EC-47076908FA37}"/>
              </a:ext>
            </a:extLst>
          </p:cNvPr>
          <p:cNvSpPr>
            <a:spLocks noGrp="1"/>
          </p:cNvSpPr>
          <p:nvPr>
            <p:ph type="dt" sz="half" idx="10"/>
          </p:nvPr>
        </p:nvSpPr>
        <p:spPr/>
        <p:txBody>
          <a:bodyPr/>
          <a:lstStyle/>
          <a:p>
            <a:fld id="{11008460-8B2F-4AAA-A4E2-10730069204C}" type="datetimeFigureOut">
              <a:rPr lang="en-US" smtClean="0"/>
              <a:t>4/8/25</a:t>
            </a:fld>
            <a:endParaRPr lang="en-US"/>
          </a:p>
        </p:txBody>
      </p:sp>
      <p:sp>
        <p:nvSpPr>
          <p:cNvPr id="6" name="Footer Placeholder 5">
            <a:extLst>
              <a:ext uri="{FF2B5EF4-FFF2-40B4-BE49-F238E27FC236}">
                <a16:creationId xmlns:a16="http://schemas.microsoft.com/office/drawing/2014/main" id="{E072F01E-6867-4604-8B58-F65BCC820AE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2543D87-0EC8-43C7-9D1B-46DB52129312}"/>
              </a:ext>
            </a:extLst>
          </p:cNvPr>
          <p:cNvSpPr>
            <a:spLocks noGrp="1"/>
          </p:cNvSpPr>
          <p:nvPr>
            <p:ph type="sldNum" sz="quarter" idx="12"/>
          </p:nvPr>
        </p:nvSpPr>
        <p:spPr/>
        <p:txBody>
          <a:bodyPr/>
          <a:lstStyle/>
          <a:p>
            <a:fld id="{0946259B-8396-46CD-AD42-FDEDA89DA278}" type="slidenum">
              <a:rPr lang="en-US" smtClean="0"/>
              <a:t>‹#›</a:t>
            </a:fld>
            <a:endParaRPr lang="en-US"/>
          </a:p>
        </p:txBody>
      </p:sp>
    </p:spTree>
    <p:extLst>
      <p:ext uri="{BB962C8B-B14F-4D97-AF65-F5344CB8AC3E}">
        <p14:creationId xmlns:p14="http://schemas.microsoft.com/office/powerpoint/2010/main" val="42050124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2605AE-70FD-4CEE-BDFB-D5C0A3D3595C}"/>
              </a:ext>
            </a:extLst>
          </p:cNvPr>
          <p:cNvSpPr>
            <a:spLocks noGrp="1"/>
          </p:cNvSpPr>
          <p:nvPr>
            <p:ph type="title"/>
          </p:nvPr>
        </p:nvSpPr>
        <p:spPr>
          <a:xfrm>
            <a:off x="966745" y="960120"/>
            <a:ext cx="9196928" cy="1060704"/>
          </a:xfrm>
        </p:spPr>
        <p:txBody>
          <a:bodyPr/>
          <a:lstStyle/>
          <a:p>
            <a:r>
              <a:rPr lang="en-US"/>
              <a:t>Click to edit Master title style</a:t>
            </a:r>
          </a:p>
        </p:txBody>
      </p:sp>
      <p:sp>
        <p:nvSpPr>
          <p:cNvPr id="3" name="Text Placeholder 2">
            <a:extLst>
              <a:ext uri="{FF2B5EF4-FFF2-40B4-BE49-F238E27FC236}">
                <a16:creationId xmlns:a16="http://schemas.microsoft.com/office/drawing/2014/main" id="{EF9091E2-4532-4D16-827E-4DB0688FD829}"/>
              </a:ext>
            </a:extLst>
          </p:cNvPr>
          <p:cNvSpPr>
            <a:spLocks noGrp="1"/>
          </p:cNvSpPr>
          <p:nvPr>
            <p:ph type="body" idx="1"/>
          </p:nvPr>
        </p:nvSpPr>
        <p:spPr>
          <a:xfrm>
            <a:off x="967153" y="2062842"/>
            <a:ext cx="4445899" cy="781893"/>
          </a:xfrm>
        </p:spPr>
        <p:txBody>
          <a:bodyPr anchor="b">
            <a:normAutofit/>
          </a:bodyPr>
          <a:lstStyle>
            <a:lvl1pPr marL="0" indent="0">
              <a:buNone/>
              <a:defRPr sz="18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52B53BE-9EDA-4D07-A042-0D101FAB9A87}"/>
              </a:ext>
            </a:extLst>
          </p:cNvPr>
          <p:cNvSpPr>
            <a:spLocks noGrp="1"/>
          </p:cNvSpPr>
          <p:nvPr>
            <p:ph sz="half" idx="2"/>
          </p:nvPr>
        </p:nvSpPr>
        <p:spPr>
          <a:xfrm>
            <a:off x="966745" y="2882837"/>
            <a:ext cx="4446642" cy="33437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1DFDFC1-7510-4F8E-A831-ABA33D977ACA}"/>
              </a:ext>
            </a:extLst>
          </p:cNvPr>
          <p:cNvSpPr>
            <a:spLocks noGrp="1"/>
          </p:cNvSpPr>
          <p:nvPr>
            <p:ph type="body" sz="quarter" idx="3"/>
          </p:nvPr>
        </p:nvSpPr>
        <p:spPr>
          <a:xfrm>
            <a:off x="5725280" y="2062842"/>
            <a:ext cx="4467794" cy="781893"/>
          </a:xfrm>
        </p:spPr>
        <p:txBody>
          <a:bodyPr anchor="b">
            <a:normAutofit/>
          </a:bodyPr>
          <a:lstStyle>
            <a:lvl1pPr marL="0" indent="0">
              <a:buNone/>
              <a:defRPr sz="18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12A42F0-9A48-4946-8BA8-394CBF01A056}"/>
              </a:ext>
            </a:extLst>
          </p:cNvPr>
          <p:cNvSpPr>
            <a:spLocks noGrp="1"/>
          </p:cNvSpPr>
          <p:nvPr>
            <p:ph sz="quarter" idx="4"/>
          </p:nvPr>
        </p:nvSpPr>
        <p:spPr>
          <a:xfrm>
            <a:off x="5724868" y="2882837"/>
            <a:ext cx="4468541" cy="33437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00FC563-D319-494F-AA63-0BDF1D25E5D4}"/>
              </a:ext>
            </a:extLst>
          </p:cNvPr>
          <p:cNvSpPr>
            <a:spLocks noGrp="1"/>
          </p:cNvSpPr>
          <p:nvPr>
            <p:ph type="dt" sz="half" idx="10"/>
          </p:nvPr>
        </p:nvSpPr>
        <p:spPr/>
        <p:txBody>
          <a:bodyPr/>
          <a:lstStyle/>
          <a:p>
            <a:fld id="{11008460-8B2F-4AAA-A4E2-10730069204C}" type="datetimeFigureOut">
              <a:rPr lang="en-US" smtClean="0"/>
              <a:t>4/8/25</a:t>
            </a:fld>
            <a:endParaRPr lang="en-US"/>
          </a:p>
        </p:txBody>
      </p:sp>
      <p:sp>
        <p:nvSpPr>
          <p:cNvPr id="8" name="Footer Placeholder 7">
            <a:extLst>
              <a:ext uri="{FF2B5EF4-FFF2-40B4-BE49-F238E27FC236}">
                <a16:creationId xmlns:a16="http://schemas.microsoft.com/office/drawing/2014/main" id="{DD42F4FE-433A-42F6-8A73-AD843352BF9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D575352-FC7F-4BA8-940F-2F920C2801B7}"/>
              </a:ext>
            </a:extLst>
          </p:cNvPr>
          <p:cNvSpPr>
            <a:spLocks noGrp="1"/>
          </p:cNvSpPr>
          <p:nvPr>
            <p:ph type="sldNum" sz="quarter" idx="12"/>
          </p:nvPr>
        </p:nvSpPr>
        <p:spPr/>
        <p:txBody>
          <a:bodyPr/>
          <a:lstStyle/>
          <a:p>
            <a:fld id="{0946259B-8396-46CD-AD42-FDEDA89DA278}" type="slidenum">
              <a:rPr lang="en-US" smtClean="0"/>
              <a:t>‹#›</a:t>
            </a:fld>
            <a:endParaRPr lang="en-US"/>
          </a:p>
        </p:txBody>
      </p:sp>
    </p:spTree>
    <p:extLst>
      <p:ext uri="{BB962C8B-B14F-4D97-AF65-F5344CB8AC3E}">
        <p14:creationId xmlns:p14="http://schemas.microsoft.com/office/powerpoint/2010/main" val="24331725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7B3FB5-4B13-4412-9F42-62450D6AA1E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0C87ECA-0E5D-4DD2-B664-DF351875FE29}"/>
              </a:ext>
            </a:extLst>
          </p:cNvPr>
          <p:cNvSpPr>
            <a:spLocks noGrp="1"/>
          </p:cNvSpPr>
          <p:nvPr>
            <p:ph type="dt" sz="half" idx="10"/>
          </p:nvPr>
        </p:nvSpPr>
        <p:spPr/>
        <p:txBody>
          <a:bodyPr/>
          <a:lstStyle/>
          <a:p>
            <a:fld id="{11008460-8B2F-4AAA-A4E2-10730069204C}" type="datetimeFigureOut">
              <a:rPr lang="en-US" smtClean="0"/>
              <a:t>4/8/25</a:t>
            </a:fld>
            <a:endParaRPr lang="en-US"/>
          </a:p>
        </p:txBody>
      </p:sp>
      <p:sp>
        <p:nvSpPr>
          <p:cNvPr id="4" name="Footer Placeholder 3">
            <a:extLst>
              <a:ext uri="{FF2B5EF4-FFF2-40B4-BE49-F238E27FC236}">
                <a16:creationId xmlns:a16="http://schemas.microsoft.com/office/drawing/2014/main" id="{D4E2406B-A925-466A-AF79-D0A4E0EA41F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861B050-D381-4E1A-88DD-361F0EE9DD96}"/>
              </a:ext>
            </a:extLst>
          </p:cNvPr>
          <p:cNvSpPr>
            <a:spLocks noGrp="1"/>
          </p:cNvSpPr>
          <p:nvPr>
            <p:ph type="sldNum" sz="quarter" idx="12"/>
          </p:nvPr>
        </p:nvSpPr>
        <p:spPr/>
        <p:txBody>
          <a:bodyPr/>
          <a:lstStyle/>
          <a:p>
            <a:fld id="{0946259B-8396-46CD-AD42-FDEDA89DA278}" type="slidenum">
              <a:rPr lang="en-US" smtClean="0"/>
              <a:t>‹#›</a:t>
            </a:fld>
            <a:endParaRPr lang="en-US"/>
          </a:p>
        </p:txBody>
      </p:sp>
    </p:spTree>
    <p:extLst>
      <p:ext uri="{BB962C8B-B14F-4D97-AF65-F5344CB8AC3E}">
        <p14:creationId xmlns:p14="http://schemas.microsoft.com/office/powerpoint/2010/main" val="24522310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C8BF592-6A15-4999-ACFA-A535A113B25D}"/>
              </a:ext>
            </a:extLst>
          </p:cNvPr>
          <p:cNvSpPr>
            <a:spLocks noGrp="1"/>
          </p:cNvSpPr>
          <p:nvPr>
            <p:ph type="dt" sz="half" idx="10"/>
          </p:nvPr>
        </p:nvSpPr>
        <p:spPr/>
        <p:txBody>
          <a:bodyPr/>
          <a:lstStyle/>
          <a:p>
            <a:fld id="{11008460-8B2F-4AAA-A4E2-10730069204C}" type="datetimeFigureOut">
              <a:rPr lang="en-US" smtClean="0"/>
              <a:t>4/8/25</a:t>
            </a:fld>
            <a:endParaRPr lang="en-US"/>
          </a:p>
        </p:txBody>
      </p:sp>
      <p:sp>
        <p:nvSpPr>
          <p:cNvPr id="3" name="Footer Placeholder 2">
            <a:extLst>
              <a:ext uri="{FF2B5EF4-FFF2-40B4-BE49-F238E27FC236}">
                <a16:creationId xmlns:a16="http://schemas.microsoft.com/office/drawing/2014/main" id="{7819EFC1-AD45-4610-8FC6-2058F55E47E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13DF506-CFF9-4BD2-8D76-3377927798E2}"/>
              </a:ext>
            </a:extLst>
          </p:cNvPr>
          <p:cNvSpPr>
            <a:spLocks noGrp="1"/>
          </p:cNvSpPr>
          <p:nvPr>
            <p:ph type="sldNum" sz="quarter" idx="12"/>
          </p:nvPr>
        </p:nvSpPr>
        <p:spPr/>
        <p:txBody>
          <a:bodyPr/>
          <a:lstStyle/>
          <a:p>
            <a:fld id="{0946259B-8396-46CD-AD42-FDEDA89DA278}" type="slidenum">
              <a:rPr lang="en-US" smtClean="0"/>
              <a:t>‹#›</a:t>
            </a:fld>
            <a:endParaRPr lang="en-US"/>
          </a:p>
        </p:txBody>
      </p:sp>
    </p:spTree>
    <p:extLst>
      <p:ext uri="{BB962C8B-B14F-4D97-AF65-F5344CB8AC3E}">
        <p14:creationId xmlns:p14="http://schemas.microsoft.com/office/powerpoint/2010/main" val="34605227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77674-EAFF-4CAE-A685-8AEA617D0655}"/>
              </a:ext>
            </a:extLst>
          </p:cNvPr>
          <p:cNvSpPr>
            <a:spLocks noGrp="1"/>
          </p:cNvSpPr>
          <p:nvPr>
            <p:ph type="title"/>
          </p:nvPr>
        </p:nvSpPr>
        <p:spPr>
          <a:xfrm>
            <a:off x="839788" y="1094014"/>
            <a:ext cx="3932237" cy="1436914"/>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DB3A185-E15D-46FD-A4FB-709A8B5D0BE3}"/>
              </a:ext>
            </a:extLst>
          </p:cNvPr>
          <p:cNvSpPr>
            <a:spLocks noGrp="1"/>
          </p:cNvSpPr>
          <p:nvPr>
            <p:ph idx="1"/>
          </p:nvPr>
        </p:nvSpPr>
        <p:spPr>
          <a:xfrm>
            <a:off x="5183188" y="1094014"/>
            <a:ext cx="6172200" cy="476703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14086F7-5F48-40D6-B4E3-1347EA21B0A8}"/>
              </a:ext>
            </a:extLst>
          </p:cNvPr>
          <p:cNvSpPr>
            <a:spLocks noGrp="1"/>
          </p:cNvSpPr>
          <p:nvPr>
            <p:ph type="body" sz="half" idx="2"/>
          </p:nvPr>
        </p:nvSpPr>
        <p:spPr>
          <a:xfrm>
            <a:off x="839788" y="2618012"/>
            <a:ext cx="3932237" cy="325097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EF4FC41-0A32-438D-9A47-F932AB492CBA}"/>
              </a:ext>
            </a:extLst>
          </p:cNvPr>
          <p:cNvSpPr>
            <a:spLocks noGrp="1"/>
          </p:cNvSpPr>
          <p:nvPr>
            <p:ph type="dt" sz="half" idx="10"/>
          </p:nvPr>
        </p:nvSpPr>
        <p:spPr/>
        <p:txBody>
          <a:bodyPr/>
          <a:lstStyle/>
          <a:p>
            <a:fld id="{11008460-8B2F-4AAA-A4E2-10730069204C}" type="datetimeFigureOut">
              <a:rPr lang="en-US" smtClean="0"/>
              <a:t>4/8/25</a:t>
            </a:fld>
            <a:endParaRPr lang="en-US"/>
          </a:p>
        </p:txBody>
      </p:sp>
      <p:sp>
        <p:nvSpPr>
          <p:cNvPr id="6" name="Footer Placeholder 5">
            <a:extLst>
              <a:ext uri="{FF2B5EF4-FFF2-40B4-BE49-F238E27FC236}">
                <a16:creationId xmlns:a16="http://schemas.microsoft.com/office/drawing/2014/main" id="{02F0F85D-CB6B-48E8-B56F-81472CE94F0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B6E120E-E239-4B93-AC67-210D23BD2278}"/>
              </a:ext>
            </a:extLst>
          </p:cNvPr>
          <p:cNvSpPr>
            <a:spLocks noGrp="1"/>
          </p:cNvSpPr>
          <p:nvPr>
            <p:ph type="sldNum" sz="quarter" idx="12"/>
          </p:nvPr>
        </p:nvSpPr>
        <p:spPr/>
        <p:txBody>
          <a:bodyPr/>
          <a:lstStyle/>
          <a:p>
            <a:fld id="{0946259B-8396-46CD-AD42-FDEDA89DA278}" type="slidenum">
              <a:rPr lang="en-US" smtClean="0"/>
              <a:t>‹#›</a:t>
            </a:fld>
            <a:endParaRPr lang="en-US"/>
          </a:p>
        </p:txBody>
      </p:sp>
    </p:spTree>
    <p:extLst>
      <p:ext uri="{BB962C8B-B14F-4D97-AF65-F5344CB8AC3E}">
        <p14:creationId xmlns:p14="http://schemas.microsoft.com/office/powerpoint/2010/main" val="6303116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61F02C-5A08-45D4-AFE1-8EF0E6DECE4B}"/>
              </a:ext>
            </a:extLst>
          </p:cNvPr>
          <p:cNvSpPr>
            <a:spLocks noGrp="1"/>
          </p:cNvSpPr>
          <p:nvPr>
            <p:ph type="title"/>
          </p:nvPr>
        </p:nvSpPr>
        <p:spPr>
          <a:xfrm>
            <a:off x="839788" y="1065120"/>
            <a:ext cx="3932237" cy="1465806"/>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22EF863-20E6-4CF9-A179-0A2A52E5F35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CECFB1A-5B7E-45DA-9713-0CD8E3121F4B}"/>
              </a:ext>
            </a:extLst>
          </p:cNvPr>
          <p:cNvSpPr>
            <a:spLocks noGrp="1"/>
          </p:cNvSpPr>
          <p:nvPr>
            <p:ph type="body" sz="half" idx="2"/>
          </p:nvPr>
        </p:nvSpPr>
        <p:spPr>
          <a:xfrm>
            <a:off x="839788" y="2618014"/>
            <a:ext cx="3932237" cy="325097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6EFD67F-901E-4423-A48F-41F00ECA520B}"/>
              </a:ext>
            </a:extLst>
          </p:cNvPr>
          <p:cNvSpPr>
            <a:spLocks noGrp="1"/>
          </p:cNvSpPr>
          <p:nvPr>
            <p:ph type="dt" sz="half" idx="10"/>
          </p:nvPr>
        </p:nvSpPr>
        <p:spPr/>
        <p:txBody>
          <a:bodyPr/>
          <a:lstStyle/>
          <a:p>
            <a:fld id="{11008460-8B2F-4AAA-A4E2-10730069204C}" type="datetimeFigureOut">
              <a:rPr lang="en-US" smtClean="0"/>
              <a:t>4/8/25</a:t>
            </a:fld>
            <a:endParaRPr lang="en-US"/>
          </a:p>
        </p:txBody>
      </p:sp>
      <p:sp>
        <p:nvSpPr>
          <p:cNvPr id="6" name="Footer Placeholder 5">
            <a:extLst>
              <a:ext uri="{FF2B5EF4-FFF2-40B4-BE49-F238E27FC236}">
                <a16:creationId xmlns:a16="http://schemas.microsoft.com/office/drawing/2014/main" id="{97B04982-0749-4F34-A4DB-DDC12BD4BE3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7B38447-AEAF-40D9-B3D3-94404C144AE9}"/>
              </a:ext>
            </a:extLst>
          </p:cNvPr>
          <p:cNvSpPr>
            <a:spLocks noGrp="1"/>
          </p:cNvSpPr>
          <p:nvPr>
            <p:ph type="sldNum" sz="quarter" idx="12"/>
          </p:nvPr>
        </p:nvSpPr>
        <p:spPr/>
        <p:txBody>
          <a:bodyPr/>
          <a:lstStyle/>
          <a:p>
            <a:fld id="{0946259B-8396-46CD-AD42-FDEDA89DA278}" type="slidenum">
              <a:rPr lang="en-US" smtClean="0"/>
              <a:t>‹#›</a:t>
            </a:fld>
            <a:endParaRPr lang="en-US"/>
          </a:p>
        </p:txBody>
      </p:sp>
    </p:spTree>
    <p:extLst>
      <p:ext uri="{BB962C8B-B14F-4D97-AF65-F5344CB8AC3E}">
        <p14:creationId xmlns:p14="http://schemas.microsoft.com/office/powerpoint/2010/main" val="27392424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D206359A-F1E3-49EE-BBC2-40888C4A3628}"/>
              </a:ext>
            </a:extLst>
          </p:cNvPr>
          <p:cNvGrpSpPr/>
          <p:nvPr/>
        </p:nvGrpSpPr>
        <p:grpSpPr>
          <a:xfrm>
            <a:off x="9265700" y="2026"/>
            <a:ext cx="2926300" cy="5030922"/>
            <a:chOff x="9265700" y="2026"/>
            <a:chExt cx="2926300" cy="5030922"/>
          </a:xfrm>
        </p:grpSpPr>
        <p:sp>
          <p:nvSpPr>
            <p:cNvPr id="8" name="Freeform: Shape 7">
              <a:extLst>
                <a:ext uri="{FF2B5EF4-FFF2-40B4-BE49-F238E27FC236}">
                  <a16:creationId xmlns:a16="http://schemas.microsoft.com/office/drawing/2014/main" id="{CED90C42-6A0F-48E8-BF96-7D3E2A395EC7}"/>
                </a:ext>
              </a:extLst>
            </p:cNvPr>
            <p:cNvSpPr/>
            <p:nvPr/>
          </p:nvSpPr>
          <p:spPr>
            <a:xfrm>
              <a:off x="9326904" y="2026"/>
              <a:ext cx="2249810" cy="2294745"/>
            </a:xfrm>
            <a:custGeom>
              <a:avLst/>
              <a:gdLst>
                <a:gd name="connsiteX0" fmla="*/ 49162 w 2249810"/>
                <a:gd name="connsiteY0" fmla="*/ 0 h 2294745"/>
                <a:gd name="connsiteX1" fmla="*/ 2200648 w 2249810"/>
                <a:gd name="connsiteY1" fmla="*/ 0 h 2294745"/>
                <a:gd name="connsiteX2" fmla="*/ 2210105 w 2249810"/>
                <a:gd name="connsiteY2" fmla="*/ 23601 h 2294745"/>
                <a:gd name="connsiteX3" fmla="*/ 2249810 w 2249810"/>
                <a:gd name="connsiteY3" fmla="*/ 326934 h 2294745"/>
                <a:gd name="connsiteX4" fmla="*/ 2249810 w 2249810"/>
                <a:gd name="connsiteY4" fmla="*/ 422824 h 2294745"/>
                <a:gd name="connsiteX5" fmla="*/ 2249810 w 2249810"/>
                <a:gd name="connsiteY5" fmla="*/ 696534 h 2294745"/>
                <a:gd name="connsiteX6" fmla="*/ 2249810 w 2249810"/>
                <a:gd name="connsiteY6" fmla="*/ 848826 h 2294745"/>
                <a:gd name="connsiteX7" fmla="*/ 2249810 w 2249810"/>
                <a:gd name="connsiteY7" fmla="*/ 1058531 h 2294745"/>
                <a:gd name="connsiteX8" fmla="*/ 2249810 w 2249810"/>
                <a:gd name="connsiteY8" fmla="*/ 1218426 h 2294745"/>
                <a:gd name="connsiteX9" fmla="*/ 1955981 w 2249810"/>
                <a:gd name="connsiteY9" fmla="*/ 1845313 h 2294745"/>
                <a:gd name="connsiteX10" fmla="*/ 1225437 w 2249810"/>
                <a:gd name="connsiteY10" fmla="*/ 2208220 h 2294745"/>
                <a:gd name="connsiteX11" fmla="*/ 1123061 w 2249810"/>
                <a:gd name="connsiteY11" fmla="*/ 2294745 h 2294745"/>
                <a:gd name="connsiteX12" fmla="*/ 1024372 w 2249810"/>
                <a:gd name="connsiteY12" fmla="*/ 2208220 h 2294745"/>
                <a:gd name="connsiteX13" fmla="*/ 293828 w 2249810"/>
                <a:gd name="connsiteY13" fmla="*/ 1845313 h 2294745"/>
                <a:gd name="connsiteX14" fmla="*/ 0 w 2249810"/>
                <a:gd name="connsiteY14" fmla="*/ 1218426 h 2294745"/>
                <a:gd name="connsiteX15" fmla="*/ 0 w 2249810"/>
                <a:gd name="connsiteY15" fmla="*/ 1058531 h 2294745"/>
                <a:gd name="connsiteX16" fmla="*/ 0 w 2249810"/>
                <a:gd name="connsiteY16" fmla="*/ 848826 h 2294745"/>
                <a:gd name="connsiteX17" fmla="*/ 0 w 2249810"/>
                <a:gd name="connsiteY17" fmla="*/ 696534 h 2294745"/>
                <a:gd name="connsiteX18" fmla="*/ 0 w 2249810"/>
                <a:gd name="connsiteY18" fmla="*/ 422824 h 2294745"/>
                <a:gd name="connsiteX19" fmla="*/ 0 w 2249810"/>
                <a:gd name="connsiteY19" fmla="*/ 326934 h 2294745"/>
                <a:gd name="connsiteX20" fmla="*/ 39705 w 2249810"/>
                <a:gd name="connsiteY20" fmla="*/ 23601 h 22947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2249810" h="2294745">
                  <a:moveTo>
                    <a:pt x="49162" y="0"/>
                  </a:moveTo>
                  <a:lnTo>
                    <a:pt x="2200648" y="0"/>
                  </a:lnTo>
                  <a:lnTo>
                    <a:pt x="2210105" y="23601"/>
                  </a:lnTo>
                  <a:cubicBezTo>
                    <a:pt x="2236898" y="106934"/>
                    <a:pt x="2249810" y="205568"/>
                    <a:pt x="2249810" y="326934"/>
                  </a:cubicBezTo>
                  <a:lnTo>
                    <a:pt x="2249810" y="422824"/>
                  </a:lnTo>
                  <a:lnTo>
                    <a:pt x="2249810" y="696534"/>
                  </a:lnTo>
                  <a:lnTo>
                    <a:pt x="2249810" y="848826"/>
                  </a:lnTo>
                  <a:lnTo>
                    <a:pt x="2249810" y="1058531"/>
                  </a:lnTo>
                  <a:lnTo>
                    <a:pt x="2249810" y="1218426"/>
                  </a:lnTo>
                  <a:cubicBezTo>
                    <a:pt x="2249810" y="1542068"/>
                    <a:pt x="2157989" y="1704061"/>
                    <a:pt x="1955981" y="1845313"/>
                  </a:cubicBezTo>
                  <a:cubicBezTo>
                    <a:pt x="1745898" y="1967026"/>
                    <a:pt x="1470144" y="2019115"/>
                    <a:pt x="1225437" y="2208220"/>
                  </a:cubicBezTo>
                  <a:lnTo>
                    <a:pt x="1123061" y="2294745"/>
                  </a:lnTo>
                  <a:lnTo>
                    <a:pt x="1024372" y="2208220"/>
                  </a:lnTo>
                  <a:cubicBezTo>
                    <a:pt x="779664" y="2019115"/>
                    <a:pt x="503910" y="1967026"/>
                    <a:pt x="293828" y="1845313"/>
                  </a:cubicBezTo>
                  <a:cubicBezTo>
                    <a:pt x="91820" y="1704061"/>
                    <a:pt x="0" y="1542068"/>
                    <a:pt x="0" y="1218426"/>
                  </a:cubicBezTo>
                  <a:lnTo>
                    <a:pt x="0" y="1058531"/>
                  </a:lnTo>
                  <a:lnTo>
                    <a:pt x="0" y="848826"/>
                  </a:lnTo>
                  <a:lnTo>
                    <a:pt x="0" y="696534"/>
                  </a:lnTo>
                  <a:lnTo>
                    <a:pt x="0" y="422824"/>
                  </a:lnTo>
                  <a:lnTo>
                    <a:pt x="0" y="326934"/>
                  </a:lnTo>
                  <a:cubicBezTo>
                    <a:pt x="0" y="205568"/>
                    <a:pt x="12912" y="106934"/>
                    <a:pt x="39705" y="23601"/>
                  </a:cubicBezTo>
                  <a:close/>
                </a:path>
              </a:pathLst>
            </a:custGeom>
            <a:solidFill>
              <a:schemeClr val="bg2">
                <a:lumMod val="75000"/>
                <a:alpha val="15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Shape 8">
              <a:extLst>
                <a:ext uri="{FF2B5EF4-FFF2-40B4-BE49-F238E27FC236}">
                  <a16:creationId xmlns:a16="http://schemas.microsoft.com/office/drawing/2014/main" id="{5DA0863A-55F7-4EB0-9451-F3EE4D65DBDB}"/>
                </a:ext>
              </a:extLst>
            </p:cNvPr>
            <p:cNvSpPr/>
            <p:nvPr/>
          </p:nvSpPr>
          <p:spPr>
            <a:xfrm>
              <a:off x="10597154" y="1907348"/>
              <a:ext cx="1594846" cy="3044131"/>
            </a:xfrm>
            <a:custGeom>
              <a:avLst/>
              <a:gdLst>
                <a:gd name="connsiteX0" fmla="*/ 1126749 w 1594846"/>
                <a:gd name="connsiteY0" fmla="*/ 0 h 3044131"/>
                <a:gd name="connsiteX1" fmla="*/ 1225438 w 1594846"/>
                <a:gd name="connsiteY1" fmla="*/ 86525 h 3044131"/>
                <a:gd name="connsiteX2" fmla="*/ 1413279 w 1594846"/>
                <a:gd name="connsiteY2" fmla="*/ 205892 h 3044131"/>
                <a:gd name="connsiteX3" fmla="*/ 1594846 w 1594846"/>
                <a:gd name="connsiteY3" fmla="*/ 289191 h 3044131"/>
                <a:gd name="connsiteX4" fmla="*/ 1594846 w 1594846"/>
                <a:gd name="connsiteY4" fmla="*/ 2754939 h 3044131"/>
                <a:gd name="connsiteX5" fmla="*/ 1413277 w 1594846"/>
                <a:gd name="connsiteY5" fmla="*/ 2838239 h 3044131"/>
                <a:gd name="connsiteX6" fmla="*/ 1225436 w 1594846"/>
                <a:gd name="connsiteY6" fmla="*/ 2957606 h 3044131"/>
                <a:gd name="connsiteX7" fmla="*/ 1123061 w 1594846"/>
                <a:gd name="connsiteY7" fmla="*/ 3044131 h 3044131"/>
                <a:gd name="connsiteX8" fmla="*/ 1024372 w 1594846"/>
                <a:gd name="connsiteY8" fmla="*/ 2957606 h 3044131"/>
                <a:gd name="connsiteX9" fmla="*/ 293828 w 1594846"/>
                <a:gd name="connsiteY9" fmla="*/ 2594699 h 3044131"/>
                <a:gd name="connsiteX10" fmla="*/ 0 w 1594846"/>
                <a:gd name="connsiteY10" fmla="*/ 1967812 h 3044131"/>
                <a:gd name="connsiteX11" fmla="*/ 0 w 1594846"/>
                <a:gd name="connsiteY11" fmla="*/ 1807917 h 3044131"/>
                <a:gd name="connsiteX12" fmla="*/ 0 w 1594846"/>
                <a:gd name="connsiteY12" fmla="*/ 1598212 h 3044131"/>
                <a:gd name="connsiteX13" fmla="*/ 0 w 1594846"/>
                <a:gd name="connsiteY13" fmla="*/ 1445920 h 3044131"/>
                <a:gd name="connsiteX14" fmla="*/ 0 w 1594846"/>
                <a:gd name="connsiteY14" fmla="*/ 1172210 h 3044131"/>
                <a:gd name="connsiteX15" fmla="*/ 0 w 1594846"/>
                <a:gd name="connsiteY15" fmla="*/ 1076320 h 3044131"/>
                <a:gd name="connsiteX16" fmla="*/ 293829 w 1594846"/>
                <a:gd name="connsiteY16" fmla="*/ 449433 h 3044131"/>
                <a:gd name="connsiteX17" fmla="*/ 1024374 w 1594846"/>
                <a:gd name="connsiteY17" fmla="*/ 86525 h 3044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594846" h="3044131">
                  <a:moveTo>
                    <a:pt x="1126749" y="0"/>
                  </a:moveTo>
                  <a:lnTo>
                    <a:pt x="1225438" y="86525"/>
                  </a:lnTo>
                  <a:cubicBezTo>
                    <a:pt x="1286615" y="133801"/>
                    <a:pt x="1349732" y="172514"/>
                    <a:pt x="1413279" y="205892"/>
                  </a:cubicBezTo>
                  <a:lnTo>
                    <a:pt x="1594846" y="289191"/>
                  </a:lnTo>
                  <a:lnTo>
                    <a:pt x="1594846" y="2754939"/>
                  </a:lnTo>
                  <a:lnTo>
                    <a:pt x="1413277" y="2838239"/>
                  </a:lnTo>
                  <a:cubicBezTo>
                    <a:pt x="1349730" y="2871617"/>
                    <a:pt x="1286613" y="2910330"/>
                    <a:pt x="1225436" y="2957606"/>
                  </a:cubicBezTo>
                  <a:lnTo>
                    <a:pt x="1123061" y="3044131"/>
                  </a:lnTo>
                  <a:lnTo>
                    <a:pt x="1024372" y="2957606"/>
                  </a:lnTo>
                  <a:cubicBezTo>
                    <a:pt x="779664" y="2768501"/>
                    <a:pt x="503910" y="2716412"/>
                    <a:pt x="293828" y="2594699"/>
                  </a:cubicBezTo>
                  <a:cubicBezTo>
                    <a:pt x="91820" y="2453447"/>
                    <a:pt x="0" y="2291454"/>
                    <a:pt x="0" y="1967812"/>
                  </a:cubicBezTo>
                  <a:lnTo>
                    <a:pt x="0" y="1807917"/>
                  </a:lnTo>
                  <a:lnTo>
                    <a:pt x="0" y="1598212"/>
                  </a:lnTo>
                  <a:lnTo>
                    <a:pt x="0" y="1445920"/>
                  </a:lnTo>
                  <a:lnTo>
                    <a:pt x="0" y="1172210"/>
                  </a:lnTo>
                  <a:lnTo>
                    <a:pt x="0" y="1076320"/>
                  </a:lnTo>
                  <a:cubicBezTo>
                    <a:pt x="0" y="752678"/>
                    <a:pt x="91821" y="590684"/>
                    <a:pt x="293829" y="449433"/>
                  </a:cubicBezTo>
                  <a:cubicBezTo>
                    <a:pt x="503912" y="327719"/>
                    <a:pt x="779665" y="275630"/>
                    <a:pt x="1024374" y="86525"/>
                  </a:cubicBezTo>
                  <a:close/>
                </a:path>
              </a:pathLst>
            </a:custGeom>
            <a:solidFill>
              <a:schemeClr val="bg2">
                <a:lumMod val="75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5FE7CFE2-40F6-44B2-8AAD-0C384EEFCF7E}"/>
                </a:ext>
              </a:extLst>
            </p:cNvPr>
            <p:cNvSpPr/>
            <p:nvPr/>
          </p:nvSpPr>
          <p:spPr>
            <a:xfrm>
              <a:off x="9265700" y="7622"/>
              <a:ext cx="2372219" cy="2371961"/>
            </a:xfrm>
            <a:custGeom>
              <a:avLst/>
              <a:gdLst>
                <a:gd name="connsiteX0" fmla="*/ 2144960 w 4282900"/>
                <a:gd name="connsiteY0" fmla="*/ 0 h 5795027"/>
                <a:gd name="connsiteX1" fmla="*/ 2332832 w 4282900"/>
                <a:gd name="connsiteY1" fmla="*/ 164715 h 5795027"/>
                <a:gd name="connsiteX2" fmla="*/ 3723546 w 4282900"/>
                <a:gd name="connsiteY2" fmla="*/ 855573 h 5795027"/>
                <a:gd name="connsiteX3" fmla="*/ 4282900 w 4282900"/>
                <a:gd name="connsiteY3" fmla="*/ 2048959 h 5795027"/>
                <a:gd name="connsiteX4" fmla="*/ 4282900 w 4282900"/>
                <a:gd name="connsiteY4" fmla="*/ 2231503 h 5795027"/>
                <a:gd name="connsiteX5" fmla="*/ 4282900 w 4282900"/>
                <a:gd name="connsiteY5" fmla="*/ 2752557 h 5795027"/>
                <a:gd name="connsiteX6" fmla="*/ 4282900 w 4282900"/>
                <a:gd name="connsiteY6" fmla="*/ 3042471 h 5795027"/>
                <a:gd name="connsiteX7" fmla="*/ 4282900 w 4282900"/>
                <a:gd name="connsiteY7" fmla="*/ 3441681 h 5795027"/>
                <a:gd name="connsiteX8" fmla="*/ 4282900 w 4282900"/>
                <a:gd name="connsiteY8" fmla="*/ 3746068 h 5795027"/>
                <a:gd name="connsiteX9" fmla="*/ 3723546 w 4282900"/>
                <a:gd name="connsiteY9" fmla="*/ 4939455 h 5795027"/>
                <a:gd name="connsiteX10" fmla="*/ 2332829 w 4282900"/>
                <a:gd name="connsiteY10" fmla="*/ 5630311 h 5795027"/>
                <a:gd name="connsiteX11" fmla="*/ 2137940 w 4282900"/>
                <a:gd name="connsiteY11" fmla="*/ 5795027 h 5795027"/>
                <a:gd name="connsiteX12" fmla="*/ 1950069 w 4282900"/>
                <a:gd name="connsiteY12" fmla="*/ 5630311 h 5795027"/>
                <a:gd name="connsiteX13" fmla="*/ 559353 w 4282900"/>
                <a:gd name="connsiteY13" fmla="*/ 4939455 h 5795027"/>
                <a:gd name="connsiteX14" fmla="*/ 0 w 4282900"/>
                <a:gd name="connsiteY14" fmla="*/ 3746068 h 5795027"/>
                <a:gd name="connsiteX15" fmla="*/ 0 w 4282900"/>
                <a:gd name="connsiteY15" fmla="*/ 3441681 h 5795027"/>
                <a:gd name="connsiteX16" fmla="*/ 0 w 4282900"/>
                <a:gd name="connsiteY16" fmla="*/ 3042471 h 5795027"/>
                <a:gd name="connsiteX17" fmla="*/ 0 w 4282900"/>
                <a:gd name="connsiteY17" fmla="*/ 2752557 h 5795027"/>
                <a:gd name="connsiteX18" fmla="*/ 0 w 4282900"/>
                <a:gd name="connsiteY18" fmla="*/ 2231503 h 5795027"/>
                <a:gd name="connsiteX19" fmla="*/ 0 w 4282900"/>
                <a:gd name="connsiteY19" fmla="*/ 2048959 h 5795027"/>
                <a:gd name="connsiteX20" fmla="*/ 559354 w 4282900"/>
                <a:gd name="connsiteY20" fmla="*/ 855573 h 5795027"/>
                <a:gd name="connsiteX21" fmla="*/ 1950071 w 4282900"/>
                <a:gd name="connsiteY21" fmla="*/ 164715 h 5795027"/>
                <a:gd name="connsiteX0" fmla="*/ 4282900 w 4447989"/>
                <a:gd name="connsiteY0" fmla="*/ 2048959 h 5795027"/>
                <a:gd name="connsiteX1" fmla="*/ 4282900 w 4447989"/>
                <a:gd name="connsiteY1" fmla="*/ 2231503 h 5795027"/>
                <a:gd name="connsiteX2" fmla="*/ 4282900 w 4447989"/>
                <a:gd name="connsiteY2" fmla="*/ 2752557 h 5795027"/>
                <a:gd name="connsiteX3" fmla="*/ 4282900 w 4447989"/>
                <a:gd name="connsiteY3" fmla="*/ 3042471 h 5795027"/>
                <a:gd name="connsiteX4" fmla="*/ 4282900 w 4447989"/>
                <a:gd name="connsiteY4" fmla="*/ 3441681 h 5795027"/>
                <a:gd name="connsiteX5" fmla="*/ 4282900 w 4447989"/>
                <a:gd name="connsiteY5" fmla="*/ 3746068 h 5795027"/>
                <a:gd name="connsiteX6" fmla="*/ 3723546 w 4447989"/>
                <a:gd name="connsiteY6" fmla="*/ 4939455 h 5795027"/>
                <a:gd name="connsiteX7" fmla="*/ 2332829 w 4447989"/>
                <a:gd name="connsiteY7" fmla="*/ 5630311 h 5795027"/>
                <a:gd name="connsiteX8" fmla="*/ 2137940 w 4447989"/>
                <a:gd name="connsiteY8" fmla="*/ 5795027 h 5795027"/>
                <a:gd name="connsiteX9" fmla="*/ 1950069 w 4447989"/>
                <a:gd name="connsiteY9" fmla="*/ 5630311 h 5795027"/>
                <a:gd name="connsiteX10" fmla="*/ 559353 w 4447989"/>
                <a:gd name="connsiteY10" fmla="*/ 4939455 h 5795027"/>
                <a:gd name="connsiteX11" fmla="*/ 0 w 4447989"/>
                <a:gd name="connsiteY11" fmla="*/ 3746068 h 5795027"/>
                <a:gd name="connsiteX12" fmla="*/ 0 w 4447989"/>
                <a:gd name="connsiteY12" fmla="*/ 3441681 h 5795027"/>
                <a:gd name="connsiteX13" fmla="*/ 0 w 4447989"/>
                <a:gd name="connsiteY13" fmla="*/ 3042471 h 5795027"/>
                <a:gd name="connsiteX14" fmla="*/ 0 w 4447989"/>
                <a:gd name="connsiteY14" fmla="*/ 2752557 h 5795027"/>
                <a:gd name="connsiteX15" fmla="*/ 0 w 4447989"/>
                <a:gd name="connsiteY15" fmla="*/ 2231503 h 5795027"/>
                <a:gd name="connsiteX16" fmla="*/ 0 w 4447989"/>
                <a:gd name="connsiteY16" fmla="*/ 2048959 h 5795027"/>
                <a:gd name="connsiteX17" fmla="*/ 559354 w 4447989"/>
                <a:gd name="connsiteY17" fmla="*/ 855573 h 5795027"/>
                <a:gd name="connsiteX18" fmla="*/ 1950071 w 4447989"/>
                <a:gd name="connsiteY18" fmla="*/ 164715 h 5795027"/>
                <a:gd name="connsiteX19" fmla="*/ 2144960 w 4447989"/>
                <a:gd name="connsiteY19" fmla="*/ 0 h 5795027"/>
                <a:gd name="connsiteX20" fmla="*/ 2332832 w 4447989"/>
                <a:gd name="connsiteY20" fmla="*/ 164715 h 5795027"/>
                <a:gd name="connsiteX21" fmla="*/ 3723546 w 4447989"/>
                <a:gd name="connsiteY21" fmla="*/ 855573 h 5795027"/>
                <a:gd name="connsiteX22" fmla="*/ 4447989 w 4447989"/>
                <a:gd name="connsiteY22" fmla="*/ 2214048 h 5795027"/>
                <a:gd name="connsiteX0" fmla="*/ 4282900 w 4282900"/>
                <a:gd name="connsiteY0" fmla="*/ 2048959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20" fmla="*/ 2332832 w 4282900"/>
                <a:gd name="connsiteY20" fmla="*/ 164715 h 5795027"/>
                <a:gd name="connsiteX21" fmla="*/ 3723546 w 4282900"/>
                <a:gd name="connsiteY21" fmla="*/ 855573 h 5795027"/>
                <a:gd name="connsiteX0" fmla="*/ 4248071 w 4282900"/>
                <a:gd name="connsiteY0" fmla="*/ 1519558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20" fmla="*/ 2332832 w 4282900"/>
                <a:gd name="connsiteY20" fmla="*/ 164715 h 5795027"/>
                <a:gd name="connsiteX21" fmla="*/ 3723546 w 4282900"/>
                <a:gd name="connsiteY21" fmla="*/ 855573 h 5795027"/>
                <a:gd name="connsiteX0" fmla="*/ 4248071 w 4292243"/>
                <a:gd name="connsiteY0" fmla="*/ 1519558 h 5795027"/>
                <a:gd name="connsiteX1" fmla="*/ 4282900 w 4292243"/>
                <a:gd name="connsiteY1" fmla="*/ 2231503 h 5795027"/>
                <a:gd name="connsiteX2" fmla="*/ 4282900 w 4292243"/>
                <a:gd name="connsiteY2" fmla="*/ 2752557 h 5795027"/>
                <a:gd name="connsiteX3" fmla="*/ 4282900 w 4292243"/>
                <a:gd name="connsiteY3" fmla="*/ 3042471 h 5795027"/>
                <a:gd name="connsiteX4" fmla="*/ 4282900 w 4292243"/>
                <a:gd name="connsiteY4" fmla="*/ 3441681 h 5795027"/>
                <a:gd name="connsiteX5" fmla="*/ 4282900 w 4292243"/>
                <a:gd name="connsiteY5" fmla="*/ 3746068 h 5795027"/>
                <a:gd name="connsiteX6" fmla="*/ 3723546 w 4292243"/>
                <a:gd name="connsiteY6" fmla="*/ 4939455 h 5795027"/>
                <a:gd name="connsiteX7" fmla="*/ 2332829 w 4292243"/>
                <a:gd name="connsiteY7" fmla="*/ 5630311 h 5795027"/>
                <a:gd name="connsiteX8" fmla="*/ 2137940 w 4292243"/>
                <a:gd name="connsiteY8" fmla="*/ 5795027 h 5795027"/>
                <a:gd name="connsiteX9" fmla="*/ 1950069 w 4292243"/>
                <a:gd name="connsiteY9" fmla="*/ 5630311 h 5795027"/>
                <a:gd name="connsiteX10" fmla="*/ 559353 w 4292243"/>
                <a:gd name="connsiteY10" fmla="*/ 4939455 h 5795027"/>
                <a:gd name="connsiteX11" fmla="*/ 0 w 4292243"/>
                <a:gd name="connsiteY11" fmla="*/ 3746068 h 5795027"/>
                <a:gd name="connsiteX12" fmla="*/ 0 w 4292243"/>
                <a:gd name="connsiteY12" fmla="*/ 3441681 h 5795027"/>
                <a:gd name="connsiteX13" fmla="*/ 0 w 4292243"/>
                <a:gd name="connsiteY13" fmla="*/ 3042471 h 5795027"/>
                <a:gd name="connsiteX14" fmla="*/ 0 w 4292243"/>
                <a:gd name="connsiteY14" fmla="*/ 2752557 h 5795027"/>
                <a:gd name="connsiteX15" fmla="*/ 0 w 4292243"/>
                <a:gd name="connsiteY15" fmla="*/ 2231503 h 5795027"/>
                <a:gd name="connsiteX16" fmla="*/ 0 w 4292243"/>
                <a:gd name="connsiteY16" fmla="*/ 2048959 h 5795027"/>
                <a:gd name="connsiteX17" fmla="*/ 559354 w 4292243"/>
                <a:gd name="connsiteY17" fmla="*/ 855573 h 5795027"/>
                <a:gd name="connsiteX18" fmla="*/ 1950071 w 4292243"/>
                <a:gd name="connsiteY18" fmla="*/ 164715 h 5795027"/>
                <a:gd name="connsiteX19" fmla="*/ 2144960 w 4292243"/>
                <a:gd name="connsiteY19" fmla="*/ 0 h 5795027"/>
                <a:gd name="connsiteX20" fmla="*/ 2332832 w 4292243"/>
                <a:gd name="connsiteY20" fmla="*/ 164715 h 5795027"/>
                <a:gd name="connsiteX21" fmla="*/ 3723546 w 4292243"/>
                <a:gd name="connsiteY21" fmla="*/ 855573 h 5795027"/>
                <a:gd name="connsiteX0" fmla="*/ 4213242 w 4282900"/>
                <a:gd name="connsiteY0" fmla="*/ 1512593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20" fmla="*/ 2332832 w 4282900"/>
                <a:gd name="connsiteY20" fmla="*/ 164715 h 5795027"/>
                <a:gd name="connsiteX21" fmla="*/ 3723546 w 4282900"/>
                <a:gd name="connsiteY21" fmla="*/ 855573 h 5795027"/>
                <a:gd name="connsiteX0" fmla="*/ 4213242 w 4282900"/>
                <a:gd name="connsiteY0" fmla="*/ 1512593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20" fmla="*/ 2332832 w 4282900"/>
                <a:gd name="connsiteY20" fmla="*/ 164715 h 5795027"/>
                <a:gd name="connsiteX0" fmla="*/ 4213242 w 4282900"/>
                <a:gd name="connsiteY0" fmla="*/ 1512593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0" fmla="*/ 4213242 w 4282900"/>
                <a:gd name="connsiteY0" fmla="*/ 1512593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2144960 w 4282900"/>
                <a:gd name="connsiteY18" fmla="*/ 0 h 5795027"/>
                <a:gd name="connsiteX0" fmla="*/ 4213242 w 4282900"/>
                <a:gd name="connsiteY0" fmla="*/ 1512593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64279 w 4282900"/>
                <a:gd name="connsiteY17" fmla="*/ 1516418 h 5795027"/>
                <a:gd name="connsiteX18" fmla="*/ 559354 w 4282900"/>
                <a:gd name="connsiteY18" fmla="*/ 855573 h 5795027"/>
                <a:gd name="connsiteX19" fmla="*/ 2144960 w 4282900"/>
                <a:gd name="connsiteY19" fmla="*/ 0 h 5795027"/>
                <a:gd name="connsiteX0" fmla="*/ 4213242 w 4282900"/>
                <a:gd name="connsiteY0" fmla="*/ 657020 h 4939454"/>
                <a:gd name="connsiteX1" fmla="*/ 4282900 w 4282900"/>
                <a:gd name="connsiteY1" fmla="*/ 1375930 h 4939454"/>
                <a:gd name="connsiteX2" fmla="*/ 4282900 w 4282900"/>
                <a:gd name="connsiteY2" fmla="*/ 1896984 h 4939454"/>
                <a:gd name="connsiteX3" fmla="*/ 4282900 w 4282900"/>
                <a:gd name="connsiteY3" fmla="*/ 2186898 h 4939454"/>
                <a:gd name="connsiteX4" fmla="*/ 4282900 w 4282900"/>
                <a:gd name="connsiteY4" fmla="*/ 2586108 h 4939454"/>
                <a:gd name="connsiteX5" fmla="*/ 4282900 w 4282900"/>
                <a:gd name="connsiteY5" fmla="*/ 2890495 h 4939454"/>
                <a:gd name="connsiteX6" fmla="*/ 3723546 w 4282900"/>
                <a:gd name="connsiteY6" fmla="*/ 4083882 h 4939454"/>
                <a:gd name="connsiteX7" fmla="*/ 2332829 w 4282900"/>
                <a:gd name="connsiteY7" fmla="*/ 4774738 h 4939454"/>
                <a:gd name="connsiteX8" fmla="*/ 2137940 w 4282900"/>
                <a:gd name="connsiteY8" fmla="*/ 4939454 h 4939454"/>
                <a:gd name="connsiteX9" fmla="*/ 1950069 w 4282900"/>
                <a:gd name="connsiteY9" fmla="*/ 4774738 h 4939454"/>
                <a:gd name="connsiteX10" fmla="*/ 559353 w 4282900"/>
                <a:gd name="connsiteY10" fmla="*/ 4083882 h 4939454"/>
                <a:gd name="connsiteX11" fmla="*/ 0 w 4282900"/>
                <a:gd name="connsiteY11" fmla="*/ 2890495 h 4939454"/>
                <a:gd name="connsiteX12" fmla="*/ 0 w 4282900"/>
                <a:gd name="connsiteY12" fmla="*/ 2586108 h 4939454"/>
                <a:gd name="connsiteX13" fmla="*/ 0 w 4282900"/>
                <a:gd name="connsiteY13" fmla="*/ 2186898 h 4939454"/>
                <a:gd name="connsiteX14" fmla="*/ 0 w 4282900"/>
                <a:gd name="connsiteY14" fmla="*/ 1896984 h 4939454"/>
                <a:gd name="connsiteX15" fmla="*/ 0 w 4282900"/>
                <a:gd name="connsiteY15" fmla="*/ 1375930 h 4939454"/>
                <a:gd name="connsiteX16" fmla="*/ 0 w 4282900"/>
                <a:gd name="connsiteY16" fmla="*/ 1193386 h 4939454"/>
                <a:gd name="connsiteX17" fmla="*/ 64279 w 4282900"/>
                <a:gd name="connsiteY17" fmla="*/ 660845 h 4939454"/>
                <a:gd name="connsiteX18" fmla="*/ 559354 w 4282900"/>
                <a:gd name="connsiteY18" fmla="*/ 0 h 4939454"/>
                <a:gd name="connsiteX0" fmla="*/ 4213242 w 4282900"/>
                <a:gd name="connsiteY0" fmla="*/ 0 h 4282434"/>
                <a:gd name="connsiteX1" fmla="*/ 4282900 w 4282900"/>
                <a:gd name="connsiteY1" fmla="*/ 718910 h 4282434"/>
                <a:gd name="connsiteX2" fmla="*/ 4282900 w 4282900"/>
                <a:gd name="connsiteY2" fmla="*/ 1239964 h 4282434"/>
                <a:gd name="connsiteX3" fmla="*/ 4282900 w 4282900"/>
                <a:gd name="connsiteY3" fmla="*/ 1529878 h 4282434"/>
                <a:gd name="connsiteX4" fmla="*/ 4282900 w 4282900"/>
                <a:gd name="connsiteY4" fmla="*/ 1929088 h 4282434"/>
                <a:gd name="connsiteX5" fmla="*/ 4282900 w 4282900"/>
                <a:gd name="connsiteY5" fmla="*/ 2233475 h 4282434"/>
                <a:gd name="connsiteX6" fmla="*/ 3723546 w 4282900"/>
                <a:gd name="connsiteY6" fmla="*/ 3426862 h 4282434"/>
                <a:gd name="connsiteX7" fmla="*/ 2332829 w 4282900"/>
                <a:gd name="connsiteY7" fmla="*/ 4117718 h 4282434"/>
                <a:gd name="connsiteX8" fmla="*/ 2137940 w 4282900"/>
                <a:gd name="connsiteY8" fmla="*/ 4282434 h 4282434"/>
                <a:gd name="connsiteX9" fmla="*/ 1950069 w 4282900"/>
                <a:gd name="connsiteY9" fmla="*/ 4117718 h 4282434"/>
                <a:gd name="connsiteX10" fmla="*/ 559353 w 4282900"/>
                <a:gd name="connsiteY10" fmla="*/ 3426862 h 4282434"/>
                <a:gd name="connsiteX11" fmla="*/ 0 w 4282900"/>
                <a:gd name="connsiteY11" fmla="*/ 2233475 h 4282434"/>
                <a:gd name="connsiteX12" fmla="*/ 0 w 4282900"/>
                <a:gd name="connsiteY12" fmla="*/ 1929088 h 4282434"/>
                <a:gd name="connsiteX13" fmla="*/ 0 w 4282900"/>
                <a:gd name="connsiteY13" fmla="*/ 1529878 h 4282434"/>
                <a:gd name="connsiteX14" fmla="*/ 0 w 4282900"/>
                <a:gd name="connsiteY14" fmla="*/ 1239964 h 4282434"/>
                <a:gd name="connsiteX15" fmla="*/ 0 w 4282900"/>
                <a:gd name="connsiteY15" fmla="*/ 718910 h 4282434"/>
                <a:gd name="connsiteX16" fmla="*/ 0 w 4282900"/>
                <a:gd name="connsiteY16" fmla="*/ 536366 h 4282434"/>
                <a:gd name="connsiteX17" fmla="*/ 64279 w 4282900"/>
                <a:gd name="connsiteY17" fmla="*/ 3825 h 4282434"/>
                <a:gd name="connsiteX0" fmla="*/ 4213242 w 4282900"/>
                <a:gd name="connsiteY0" fmla="*/ 0 h 4282434"/>
                <a:gd name="connsiteX1" fmla="*/ 4282900 w 4282900"/>
                <a:gd name="connsiteY1" fmla="*/ 718910 h 4282434"/>
                <a:gd name="connsiteX2" fmla="*/ 4282900 w 4282900"/>
                <a:gd name="connsiteY2" fmla="*/ 1239964 h 4282434"/>
                <a:gd name="connsiteX3" fmla="*/ 4282900 w 4282900"/>
                <a:gd name="connsiteY3" fmla="*/ 1529878 h 4282434"/>
                <a:gd name="connsiteX4" fmla="*/ 4282900 w 4282900"/>
                <a:gd name="connsiteY4" fmla="*/ 1929088 h 4282434"/>
                <a:gd name="connsiteX5" fmla="*/ 4282900 w 4282900"/>
                <a:gd name="connsiteY5" fmla="*/ 2233475 h 4282434"/>
                <a:gd name="connsiteX6" fmla="*/ 3723546 w 4282900"/>
                <a:gd name="connsiteY6" fmla="*/ 3426862 h 4282434"/>
                <a:gd name="connsiteX7" fmla="*/ 2332829 w 4282900"/>
                <a:gd name="connsiteY7" fmla="*/ 4117718 h 4282434"/>
                <a:gd name="connsiteX8" fmla="*/ 2137940 w 4282900"/>
                <a:gd name="connsiteY8" fmla="*/ 4282434 h 4282434"/>
                <a:gd name="connsiteX9" fmla="*/ 1950069 w 4282900"/>
                <a:gd name="connsiteY9" fmla="*/ 4117718 h 4282434"/>
                <a:gd name="connsiteX10" fmla="*/ 559353 w 4282900"/>
                <a:gd name="connsiteY10" fmla="*/ 3426862 h 4282434"/>
                <a:gd name="connsiteX11" fmla="*/ 0 w 4282900"/>
                <a:gd name="connsiteY11" fmla="*/ 2233475 h 4282434"/>
                <a:gd name="connsiteX12" fmla="*/ 0 w 4282900"/>
                <a:gd name="connsiteY12" fmla="*/ 1929088 h 4282434"/>
                <a:gd name="connsiteX13" fmla="*/ 0 w 4282900"/>
                <a:gd name="connsiteY13" fmla="*/ 1529878 h 4282434"/>
                <a:gd name="connsiteX14" fmla="*/ 0 w 4282900"/>
                <a:gd name="connsiteY14" fmla="*/ 1239964 h 4282434"/>
                <a:gd name="connsiteX15" fmla="*/ 0 w 4282900"/>
                <a:gd name="connsiteY15" fmla="*/ 718910 h 4282434"/>
                <a:gd name="connsiteX16" fmla="*/ 0 w 4282900"/>
                <a:gd name="connsiteY16" fmla="*/ 536366 h 4282434"/>
                <a:gd name="connsiteX17" fmla="*/ 64279 w 4282900"/>
                <a:gd name="connsiteY17" fmla="*/ 3825 h 42824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4282900" h="4282434">
                  <a:moveTo>
                    <a:pt x="4213242" y="0"/>
                  </a:moveTo>
                  <a:cubicBezTo>
                    <a:pt x="4294511" y="306972"/>
                    <a:pt x="4271290" y="481595"/>
                    <a:pt x="4282900" y="718910"/>
                  </a:cubicBezTo>
                  <a:lnTo>
                    <a:pt x="4282900" y="1239964"/>
                  </a:lnTo>
                  <a:lnTo>
                    <a:pt x="4282900" y="1529878"/>
                  </a:lnTo>
                  <a:lnTo>
                    <a:pt x="4282900" y="1929088"/>
                  </a:lnTo>
                  <a:lnTo>
                    <a:pt x="4282900" y="2233475"/>
                  </a:lnTo>
                  <a:cubicBezTo>
                    <a:pt x="4282900" y="2849584"/>
                    <a:pt x="4108103" y="3157966"/>
                    <a:pt x="3723546" y="3426862"/>
                  </a:cubicBezTo>
                  <a:cubicBezTo>
                    <a:pt x="3323617" y="3658565"/>
                    <a:pt x="2798672" y="3757725"/>
                    <a:pt x="2332829" y="4117718"/>
                  </a:cubicBezTo>
                  <a:lnTo>
                    <a:pt x="2137940" y="4282434"/>
                  </a:lnTo>
                  <a:lnTo>
                    <a:pt x="1950069" y="4117718"/>
                  </a:lnTo>
                  <a:cubicBezTo>
                    <a:pt x="1484225" y="3757725"/>
                    <a:pt x="959280" y="3658565"/>
                    <a:pt x="559353" y="3426862"/>
                  </a:cubicBezTo>
                  <a:cubicBezTo>
                    <a:pt x="174796" y="3157966"/>
                    <a:pt x="0" y="2849584"/>
                    <a:pt x="0" y="2233475"/>
                  </a:cubicBezTo>
                  <a:lnTo>
                    <a:pt x="0" y="1929088"/>
                  </a:lnTo>
                  <a:lnTo>
                    <a:pt x="0" y="1529878"/>
                  </a:lnTo>
                  <a:lnTo>
                    <a:pt x="0" y="1239964"/>
                  </a:lnTo>
                  <a:lnTo>
                    <a:pt x="0" y="718910"/>
                  </a:lnTo>
                  <a:lnTo>
                    <a:pt x="0" y="536366"/>
                  </a:lnTo>
                  <a:cubicBezTo>
                    <a:pt x="10713" y="417185"/>
                    <a:pt x="19813" y="133066"/>
                    <a:pt x="64279" y="3825"/>
                  </a:cubicBezTo>
                </a:path>
              </a:pathLst>
            </a:custGeom>
            <a:noFill/>
            <a:ln w="25400" cap="rnd">
              <a:solidFill>
                <a:schemeClr val="bg2">
                  <a:lumMod val="75000"/>
                  <a:alpha val="6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1" name="Freeform: Shape 10">
              <a:extLst>
                <a:ext uri="{FF2B5EF4-FFF2-40B4-BE49-F238E27FC236}">
                  <a16:creationId xmlns:a16="http://schemas.microsoft.com/office/drawing/2014/main" id="{9F0D6A17-AA80-4608-8660-8D1587A17704}"/>
                </a:ext>
              </a:extLst>
            </p:cNvPr>
            <p:cNvSpPr/>
            <p:nvPr/>
          </p:nvSpPr>
          <p:spPr>
            <a:xfrm>
              <a:off x="10536649" y="1823190"/>
              <a:ext cx="1654608" cy="3209758"/>
            </a:xfrm>
            <a:custGeom>
              <a:avLst/>
              <a:gdLst>
                <a:gd name="connsiteX0" fmla="*/ 2144960 w 4282900"/>
                <a:gd name="connsiteY0" fmla="*/ 0 h 5795027"/>
                <a:gd name="connsiteX1" fmla="*/ 2332832 w 4282900"/>
                <a:gd name="connsiteY1" fmla="*/ 164715 h 5795027"/>
                <a:gd name="connsiteX2" fmla="*/ 3723546 w 4282900"/>
                <a:gd name="connsiteY2" fmla="*/ 855573 h 5795027"/>
                <a:gd name="connsiteX3" fmla="*/ 4282900 w 4282900"/>
                <a:gd name="connsiteY3" fmla="*/ 2048959 h 5795027"/>
                <a:gd name="connsiteX4" fmla="*/ 4282900 w 4282900"/>
                <a:gd name="connsiteY4" fmla="*/ 2231503 h 5795027"/>
                <a:gd name="connsiteX5" fmla="*/ 4282900 w 4282900"/>
                <a:gd name="connsiteY5" fmla="*/ 2752557 h 5795027"/>
                <a:gd name="connsiteX6" fmla="*/ 4282900 w 4282900"/>
                <a:gd name="connsiteY6" fmla="*/ 3042471 h 5795027"/>
                <a:gd name="connsiteX7" fmla="*/ 4282900 w 4282900"/>
                <a:gd name="connsiteY7" fmla="*/ 3441681 h 5795027"/>
                <a:gd name="connsiteX8" fmla="*/ 4282900 w 4282900"/>
                <a:gd name="connsiteY8" fmla="*/ 3746068 h 5795027"/>
                <a:gd name="connsiteX9" fmla="*/ 3723546 w 4282900"/>
                <a:gd name="connsiteY9" fmla="*/ 4939455 h 5795027"/>
                <a:gd name="connsiteX10" fmla="*/ 2332829 w 4282900"/>
                <a:gd name="connsiteY10" fmla="*/ 5630311 h 5795027"/>
                <a:gd name="connsiteX11" fmla="*/ 2137940 w 4282900"/>
                <a:gd name="connsiteY11" fmla="*/ 5795027 h 5795027"/>
                <a:gd name="connsiteX12" fmla="*/ 1950069 w 4282900"/>
                <a:gd name="connsiteY12" fmla="*/ 5630311 h 5795027"/>
                <a:gd name="connsiteX13" fmla="*/ 559353 w 4282900"/>
                <a:gd name="connsiteY13" fmla="*/ 4939455 h 5795027"/>
                <a:gd name="connsiteX14" fmla="*/ 0 w 4282900"/>
                <a:gd name="connsiteY14" fmla="*/ 3746068 h 5795027"/>
                <a:gd name="connsiteX15" fmla="*/ 0 w 4282900"/>
                <a:gd name="connsiteY15" fmla="*/ 3441681 h 5795027"/>
                <a:gd name="connsiteX16" fmla="*/ 0 w 4282900"/>
                <a:gd name="connsiteY16" fmla="*/ 3042471 h 5795027"/>
                <a:gd name="connsiteX17" fmla="*/ 0 w 4282900"/>
                <a:gd name="connsiteY17" fmla="*/ 2752557 h 5795027"/>
                <a:gd name="connsiteX18" fmla="*/ 0 w 4282900"/>
                <a:gd name="connsiteY18" fmla="*/ 2231503 h 5795027"/>
                <a:gd name="connsiteX19" fmla="*/ 0 w 4282900"/>
                <a:gd name="connsiteY19" fmla="*/ 2048959 h 5795027"/>
                <a:gd name="connsiteX20" fmla="*/ 559354 w 4282900"/>
                <a:gd name="connsiteY20" fmla="*/ 855573 h 5795027"/>
                <a:gd name="connsiteX21" fmla="*/ 1950071 w 4282900"/>
                <a:gd name="connsiteY21" fmla="*/ 164715 h 5795027"/>
                <a:gd name="connsiteX0" fmla="*/ 2144960 w 4282900"/>
                <a:gd name="connsiteY0" fmla="*/ 0 h 5795027"/>
                <a:gd name="connsiteX1" fmla="*/ 2332832 w 4282900"/>
                <a:gd name="connsiteY1" fmla="*/ 164715 h 5795027"/>
                <a:gd name="connsiteX2" fmla="*/ 2976290 w 4282900"/>
                <a:gd name="connsiteY2" fmla="*/ 524033 h 5795027"/>
                <a:gd name="connsiteX3" fmla="*/ 3723546 w 4282900"/>
                <a:gd name="connsiteY3" fmla="*/ 855573 h 5795027"/>
                <a:gd name="connsiteX4" fmla="*/ 4282900 w 4282900"/>
                <a:gd name="connsiteY4" fmla="*/ 2048959 h 5795027"/>
                <a:gd name="connsiteX5" fmla="*/ 4282900 w 4282900"/>
                <a:gd name="connsiteY5" fmla="*/ 2231503 h 5795027"/>
                <a:gd name="connsiteX6" fmla="*/ 4282900 w 4282900"/>
                <a:gd name="connsiteY6" fmla="*/ 2752557 h 5795027"/>
                <a:gd name="connsiteX7" fmla="*/ 4282900 w 4282900"/>
                <a:gd name="connsiteY7" fmla="*/ 3042471 h 5795027"/>
                <a:gd name="connsiteX8" fmla="*/ 4282900 w 4282900"/>
                <a:gd name="connsiteY8" fmla="*/ 3441681 h 5795027"/>
                <a:gd name="connsiteX9" fmla="*/ 4282900 w 4282900"/>
                <a:gd name="connsiteY9" fmla="*/ 3746068 h 5795027"/>
                <a:gd name="connsiteX10" fmla="*/ 3723546 w 4282900"/>
                <a:gd name="connsiteY10" fmla="*/ 4939455 h 5795027"/>
                <a:gd name="connsiteX11" fmla="*/ 2332829 w 4282900"/>
                <a:gd name="connsiteY11" fmla="*/ 5630311 h 5795027"/>
                <a:gd name="connsiteX12" fmla="*/ 2137940 w 4282900"/>
                <a:gd name="connsiteY12" fmla="*/ 5795027 h 5795027"/>
                <a:gd name="connsiteX13" fmla="*/ 1950069 w 4282900"/>
                <a:gd name="connsiteY13" fmla="*/ 5630311 h 5795027"/>
                <a:gd name="connsiteX14" fmla="*/ 559353 w 4282900"/>
                <a:gd name="connsiteY14" fmla="*/ 4939455 h 5795027"/>
                <a:gd name="connsiteX15" fmla="*/ 0 w 4282900"/>
                <a:gd name="connsiteY15" fmla="*/ 3746068 h 5795027"/>
                <a:gd name="connsiteX16" fmla="*/ 0 w 4282900"/>
                <a:gd name="connsiteY16" fmla="*/ 3441681 h 5795027"/>
                <a:gd name="connsiteX17" fmla="*/ 0 w 4282900"/>
                <a:gd name="connsiteY17" fmla="*/ 3042471 h 5795027"/>
                <a:gd name="connsiteX18" fmla="*/ 0 w 4282900"/>
                <a:gd name="connsiteY18" fmla="*/ 2752557 h 5795027"/>
                <a:gd name="connsiteX19" fmla="*/ 0 w 4282900"/>
                <a:gd name="connsiteY19" fmla="*/ 2231503 h 5795027"/>
                <a:gd name="connsiteX20" fmla="*/ 0 w 4282900"/>
                <a:gd name="connsiteY20" fmla="*/ 2048959 h 5795027"/>
                <a:gd name="connsiteX21" fmla="*/ 559354 w 4282900"/>
                <a:gd name="connsiteY21" fmla="*/ 855573 h 5795027"/>
                <a:gd name="connsiteX22" fmla="*/ 1950071 w 4282900"/>
                <a:gd name="connsiteY22" fmla="*/ 164715 h 5795027"/>
                <a:gd name="connsiteX23" fmla="*/ 2144960 w 4282900"/>
                <a:gd name="connsiteY23" fmla="*/ 0 h 5795027"/>
                <a:gd name="connsiteX0" fmla="*/ 3723546 w 4282900"/>
                <a:gd name="connsiteY0" fmla="*/ 855573 h 5795027"/>
                <a:gd name="connsiteX1" fmla="*/ 4282900 w 4282900"/>
                <a:gd name="connsiteY1" fmla="*/ 2048959 h 5795027"/>
                <a:gd name="connsiteX2" fmla="*/ 4282900 w 4282900"/>
                <a:gd name="connsiteY2" fmla="*/ 2231503 h 5795027"/>
                <a:gd name="connsiteX3" fmla="*/ 4282900 w 4282900"/>
                <a:gd name="connsiteY3" fmla="*/ 2752557 h 5795027"/>
                <a:gd name="connsiteX4" fmla="*/ 4282900 w 4282900"/>
                <a:gd name="connsiteY4" fmla="*/ 3042471 h 5795027"/>
                <a:gd name="connsiteX5" fmla="*/ 4282900 w 4282900"/>
                <a:gd name="connsiteY5" fmla="*/ 3441681 h 5795027"/>
                <a:gd name="connsiteX6" fmla="*/ 4282900 w 4282900"/>
                <a:gd name="connsiteY6" fmla="*/ 3746068 h 5795027"/>
                <a:gd name="connsiteX7" fmla="*/ 3723546 w 4282900"/>
                <a:gd name="connsiteY7" fmla="*/ 4939455 h 5795027"/>
                <a:gd name="connsiteX8" fmla="*/ 2332829 w 4282900"/>
                <a:gd name="connsiteY8" fmla="*/ 5630311 h 5795027"/>
                <a:gd name="connsiteX9" fmla="*/ 2137940 w 4282900"/>
                <a:gd name="connsiteY9" fmla="*/ 5795027 h 5795027"/>
                <a:gd name="connsiteX10" fmla="*/ 1950069 w 4282900"/>
                <a:gd name="connsiteY10" fmla="*/ 5630311 h 5795027"/>
                <a:gd name="connsiteX11" fmla="*/ 559353 w 4282900"/>
                <a:gd name="connsiteY11" fmla="*/ 4939455 h 5795027"/>
                <a:gd name="connsiteX12" fmla="*/ 0 w 4282900"/>
                <a:gd name="connsiteY12" fmla="*/ 3746068 h 5795027"/>
                <a:gd name="connsiteX13" fmla="*/ 0 w 4282900"/>
                <a:gd name="connsiteY13" fmla="*/ 3441681 h 5795027"/>
                <a:gd name="connsiteX14" fmla="*/ 0 w 4282900"/>
                <a:gd name="connsiteY14" fmla="*/ 3042471 h 5795027"/>
                <a:gd name="connsiteX15" fmla="*/ 0 w 4282900"/>
                <a:gd name="connsiteY15" fmla="*/ 2752557 h 5795027"/>
                <a:gd name="connsiteX16" fmla="*/ 0 w 4282900"/>
                <a:gd name="connsiteY16" fmla="*/ 2231503 h 5795027"/>
                <a:gd name="connsiteX17" fmla="*/ 0 w 4282900"/>
                <a:gd name="connsiteY17" fmla="*/ 2048959 h 5795027"/>
                <a:gd name="connsiteX18" fmla="*/ 559354 w 4282900"/>
                <a:gd name="connsiteY18" fmla="*/ 855573 h 5795027"/>
                <a:gd name="connsiteX19" fmla="*/ 1950071 w 4282900"/>
                <a:gd name="connsiteY19" fmla="*/ 164715 h 5795027"/>
                <a:gd name="connsiteX20" fmla="*/ 2144960 w 4282900"/>
                <a:gd name="connsiteY20" fmla="*/ 0 h 5795027"/>
                <a:gd name="connsiteX21" fmla="*/ 2332832 w 4282900"/>
                <a:gd name="connsiteY21" fmla="*/ 164715 h 5795027"/>
                <a:gd name="connsiteX22" fmla="*/ 2976290 w 4282900"/>
                <a:gd name="connsiteY22" fmla="*/ 524033 h 5795027"/>
                <a:gd name="connsiteX23" fmla="*/ 3888635 w 4282900"/>
                <a:gd name="connsiteY23" fmla="*/ 1020662 h 5795027"/>
                <a:gd name="connsiteX0" fmla="*/ 4282900 w 4282900"/>
                <a:gd name="connsiteY0" fmla="*/ 2048959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20" fmla="*/ 2332832 w 4282900"/>
                <a:gd name="connsiteY20" fmla="*/ 164715 h 5795027"/>
                <a:gd name="connsiteX21" fmla="*/ 2976290 w 4282900"/>
                <a:gd name="connsiteY21" fmla="*/ 524033 h 5795027"/>
                <a:gd name="connsiteX22" fmla="*/ 3888635 w 4282900"/>
                <a:gd name="connsiteY22" fmla="*/ 1020662 h 5795027"/>
                <a:gd name="connsiteX0" fmla="*/ 4282900 w 4282900"/>
                <a:gd name="connsiteY0" fmla="*/ 2048959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20" fmla="*/ 2332832 w 4282900"/>
                <a:gd name="connsiteY20" fmla="*/ 164715 h 5795027"/>
                <a:gd name="connsiteX21" fmla="*/ 2976290 w 4282900"/>
                <a:gd name="connsiteY21" fmla="*/ 524033 h 5795027"/>
                <a:gd name="connsiteX0" fmla="*/ 4282900 w 4282900"/>
                <a:gd name="connsiteY0" fmla="*/ 2231503 h 5795027"/>
                <a:gd name="connsiteX1" fmla="*/ 4282900 w 4282900"/>
                <a:gd name="connsiteY1" fmla="*/ 2752557 h 5795027"/>
                <a:gd name="connsiteX2" fmla="*/ 4282900 w 4282900"/>
                <a:gd name="connsiteY2" fmla="*/ 3042471 h 5795027"/>
                <a:gd name="connsiteX3" fmla="*/ 4282900 w 4282900"/>
                <a:gd name="connsiteY3" fmla="*/ 3441681 h 5795027"/>
                <a:gd name="connsiteX4" fmla="*/ 4282900 w 4282900"/>
                <a:gd name="connsiteY4" fmla="*/ 3746068 h 5795027"/>
                <a:gd name="connsiteX5" fmla="*/ 3723546 w 4282900"/>
                <a:gd name="connsiteY5" fmla="*/ 4939455 h 5795027"/>
                <a:gd name="connsiteX6" fmla="*/ 2332829 w 4282900"/>
                <a:gd name="connsiteY6" fmla="*/ 5630311 h 5795027"/>
                <a:gd name="connsiteX7" fmla="*/ 2137940 w 4282900"/>
                <a:gd name="connsiteY7" fmla="*/ 5795027 h 5795027"/>
                <a:gd name="connsiteX8" fmla="*/ 1950069 w 4282900"/>
                <a:gd name="connsiteY8" fmla="*/ 5630311 h 5795027"/>
                <a:gd name="connsiteX9" fmla="*/ 559353 w 4282900"/>
                <a:gd name="connsiteY9" fmla="*/ 4939455 h 5795027"/>
                <a:gd name="connsiteX10" fmla="*/ 0 w 4282900"/>
                <a:gd name="connsiteY10" fmla="*/ 3746068 h 5795027"/>
                <a:gd name="connsiteX11" fmla="*/ 0 w 4282900"/>
                <a:gd name="connsiteY11" fmla="*/ 3441681 h 5795027"/>
                <a:gd name="connsiteX12" fmla="*/ 0 w 4282900"/>
                <a:gd name="connsiteY12" fmla="*/ 3042471 h 5795027"/>
                <a:gd name="connsiteX13" fmla="*/ 0 w 4282900"/>
                <a:gd name="connsiteY13" fmla="*/ 2752557 h 5795027"/>
                <a:gd name="connsiteX14" fmla="*/ 0 w 4282900"/>
                <a:gd name="connsiteY14" fmla="*/ 2231503 h 5795027"/>
                <a:gd name="connsiteX15" fmla="*/ 0 w 4282900"/>
                <a:gd name="connsiteY15" fmla="*/ 2048959 h 5795027"/>
                <a:gd name="connsiteX16" fmla="*/ 559354 w 4282900"/>
                <a:gd name="connsiteY16" fmla="*/ 855573 h 5795027"/>
                <a:gd name="connsiteX17" fmla="*/ 1950071 w 4282900"/>
                <a:gd name="connsiteY17" fmla="*/ 164715 h 5795027"/>
                <a:gd name="connsiteX18" fmla="*/ 2144960 w 4282900"/>
                <a:gd name="connsiteY18" fmla="*/ 0 h 5795027"/>
                <a:gd name="connsiteX19" fmla="*/ 2332832 w 4282900"/>
                <a:gd name="connsiteY19" fmla="*/ 164715 h 5795027"/>
                <a:gd name="connsiteX20" fmla="*/ 2976290 w 4282900"/>
                <a:gd name="connsiteY20" fmla="*/ 524033 h 5795027"/>
                <a:gd name="connsiteX0" fmla="*/ 4282900 w 4282900"/>
                <a:gd name="connsiteY0" fmla="*/ 2752557 h 5795027"/>
                <a:gd name="connsiteX1" fmla="*/ 4282900 w 4282900"/>
                <a:gd name="connsiteY1" fmla="*/ 3042471 h 5795027"/>
                <a:gd name="connsiteX2" fmla="*/ 4282900 w 4282900"/>
                <a:gd name="connsiteY2" fmla="*/ 3441681 h 5795027"/>
                <a:gd name="connsiteX3" fmla="*/ 4282900 w 4282900"/>
                <a:gd name="connsiteY3" fmla="*/ 3746068 h 5795027"/>
                <a:gd name="connsiteX4" fmla="*/ 3723546 w 4282900"/>
                <a:gd name="connsiteY4" fmla="*/ 4939455 h 5795027"/>
                <a:gd name="connsiteX5" fmla="*/ 2332829 w 4282900"/>
                <a:gd name="connsiteY5" fmla="*/ 5630311 h 5795027"/>
                <a:gd name="connsiteX6" fmla="*/ 2137940 w 4282900"/>
                <a:gd name="connsiteY6" fmla="*/ 5795027 h 5795027"/>
                <a:gd name="connsiteX7" fmla="*/ 1950069 w 4282900"/>
                <a:gd name="connsiteY7" fmla="*/ 5630311 h 5795027"/>
                <a:gd name="connsiteX8" fmla="*/ 559353 w 4282900"/>
                <a:gd name="connsiteY8" fmla="*/ 4939455 h 5795027"/>
                <a:gd name="connsiteX9" fmla="*/ 0 w 4282900"/>
                <a:gd name="connsiteY9" fmla="*/ 3746068 h 5795027"/>
                <a:gd name="connsiteX10" fmla="*/ 0 w 4282900"/>
                <a:gd name="connsiteY10" fmla="*/ 3441681 h 5795027"/>
                <a:gd name="connsiteX11" fmla="*/ 0 w 4282900"/>
                <a:gd name="connsiteY11" fmla="*/ 3042471 h 5795027"/>
                <a:gd name="connsiteX12" fmla="*/ 0 w 4282900"/>
                <a:gd name="connsiteY12" fmla="*/ 2752557 h 5795027"/>
                <a:gd name="connsiteX13" fmla="*/ 0 w 4282900"/>
                <a:gd name="connsiteY13" fmla="*/ 2231503 h 5795027"/>
                <a:gd name="connsiteX14" fmla="*/ 0 w 4282900"/>
                <a:gd name="connsiteY14" fmla="*/ 2048959 h 5795027"/>
                <a:gd name="connsiteX15" fmla="*/ 559354 w 4282900"/>
                <a:gd name="connsiteY15" fmla="*/ 855573 h 5795027"/>
                <a:gd name="connsiteX16" fmla="*/ 1950071 w 4282900"/>
                <a:gd name="connsiteY16" fmla="*/ 164715 h 5795027"/>
                <a:gd name="connsiteX17" fmla="*/ 2144960 w 4282900"/>
                <a:gd name="connsiteY17" fmla="*/ 0 h 5795027"/>
                <a:gd name="connsiteX18" fmla="*/ 2332832 w 4282900"/>
                <a:gd name="connsiteY18" fmla="*/ 164715 h 5795027"/>
                <a:gd name="connsiteX19" fmla="*/ 2976290 w 4282900"/>
                <a:gd name="connsiteY19" fmla="*/ 524033 h 5795027"/>
                <a:gd name="connsiteX0" fmla="*/ 4282900 w 4282900"/>
                <a:gd name="connsiteY0" fmla="*/ 3042471 h 5795027"/>
                <a:gd name="connsiteX1" fmla="*/ 4282900 w 4282900"/>
                <a:gd name="connsiteY1" fmla="*/ 3441681 h 5795027"/>
                <a:gd name="connsiteX2" fmla="*/ 4282900 w 4282900"/>
                <a:gd name="connsiteY2" fmla="*/ 3746068 h 5795027"/>
                <a:gd name="connsiteX3" fmla="*/ 3723546 w 4282900"/>
                <a:gd name="connsiteY3" fmla="*/ 4939455 h 5795027"/>
                <a:gd name="connsiteX4" fmla="*/ 2332829 w 4282900"/>
                <a:gd name="connsiteY4" fmla="*/ 5630311 h 5795027"/>
                <a:gd name="connsiteX5" fmla="*/ 2137940 w 4282900"/>
                <a:gd name="connsiteY5" fmla="*/ 5795027 h 5795027"/>
                <a:gd name="connsiteX6" fmla="*/ 1950069 w 4282900"/>
                <a:gd name="connsiteY6" fmla="*/ 5630311 h 5795027"/>
                <a:gd name="connsiteX7" fmla="*/ 559353 w 4282900"/>
                <a:gd name="connsiteY7" fmla="*/ 4939455 h 5795027"/>
                <a:gd name="connsiteX8" fmla="*/ 0 w 4282900"/>
                <a:gd name="connsiteY8" fmla="*/ 3746068 h 5795027"/>
                <a:gd name="connsiteX9" fmla="*/ 0 w 4282900"/>
                <a:gd name="connsiteY9" fmla="*/ 3441681 h 5795027"/>
                <a:gd name="connsiteX10" fmla="*/ 0 w 4282900"/>
                <a:gd name="connsiteY10" fmla="*/ 3042471 h 5795027"/>
                <a:gd name="connsiteX11" fmla="*/ 0 w 4282900"/>
                <a:gd name="connsiteY11" fmla="*/ 2752557 h 5795027"/>
                <a:gd name="connsiteX12" fmla="*/ 0 w 4282900"/>
                <a:gd name="connsiteY12" fmla="*/ 2231503 h 5795027"/>
                <a:gd name="connsiteX13" fmla="*/ 0 w 4282900"/>
                <a:gd name="connsiteY13" fmla="*/ 2048959 h 5795027"/>
                <a:gd name="connsiteX14" fmla="*/ 559354 w 4282900"/>
                <a:gd name="connsiteY14" fmla="*/ 855573 h 5795027"/>
                <a:gd name="connsiteX15" fmla="*/ 1950071 w 4282900"/>
                <a:gd name="connsiteY15" fmla="*/ 164715 h 5795027"/>
                <a:gd name="connsiteX16" fmla="*/ 2144960 w 4282900"/>
                <a:gd name="connsiteY16" fmla="*/ 0 h 5795027"/>
                <a:gd name="connsiteX17" fmla="*/ 2332832 w 4282900"/>
                <a:gd name="connsiteY17" fmla="*/ 164715 h 5795027"/>
                <a:gd name="connsiteX18" fmla="*/ 2976290 w 4282900"/>
                <a:gd name="connsiteY18" fmla="*/ 524033 h 5795027"/>
                <a:gd name="connsiteX0" fmla="*/ 4282900 w 4282900"/>
                <a:gd name="connsiteY0" fmla="*/ 3441681 h 5795027"/>
                <a:gd name="connsiteX1" fmla="*/ 4282900 w 4282900"/>
                <a:gd name="connsiteY1" fmla="*/ 3746068 h 5795027"/>
                <a:gd name="connsiteX2" fmla="*/ 3723546 w 4282900"/>
                <a:gd name="connsiteY2" fmla="*/ 4939455 h 5795027"/>
                <a:gd name="connsiteX3" fmla="*/ 2332829 w 4282900"/>
                <a:gd name="connsiteY3" fmla="*/ 5630311 h 5795027"/>
                <a:gd name="connsiteX4" fmla="*/ 2137940 w 4282900"/>
                <a:gd name="connsiteY4" fmla="*/ 5795027 h 5795027"/>
                <a:gd name="connsiteX5" fmla="*/ 1950069 w 4282900"/>
                <a:gd name="connsiteY5" fmla="*/ 5630311 h 5795027"/>
                <a:gd name="connsiteX6" fmla="*/ 559353 w 4282900"/>
                <a:gd name="connsiteY6" fmla="*/ 4939455 h 5795027"/>
                <a:gd name="connsiteX7" fmla="*/ 0 w 4282900"/>
                <a:gd name="connsiteY7" fmla="*/ 3746068 h 5795027"/>
                <a:gd name="connsiteX8" fmla="*/ 0 w 4282900"/>
                <a:gd name="connsiteY8" fmla="*/ 3441681 h 5795027"/>
                <a:gd name="connsiteX9" fmla="*/ 0 w 4282900"/>
                <a:gd name="connsiteY9" fmla="*/ 3042471 h 5795027"/>
                <a:gd name="connsiteX10" fmla="*/ 0 w 4282900"/>
                <a:gd name="connsiteY10" fmla="*/ 2752557 h 5795027"/>
                <a:gd name="connsiteX11" fmla="*/ 0 w 4282900"/>
                <a:gd name="connsiteY11" fmla="*/ 2231503 h 5795027"/>
                <a:gd name="connsiteX12" fmla="*/ 0 w 4282900"/>
                <a:gd name="connsiteY12" fmla="*/ 2048959 h 5795027"/>
                <a:gd name="connsiteX13" fmla="*/ 559354 w 4282900"/>
                <a:gd name="connsiteY13" fmla="*/ 855573 h 5795027"/>
                <a:gd name="connsiteX14" fmla="*/ 1950071 w 4282900"/>
                <a:gd name="connsiteY14" fmla="*/ 164715 h 5795027"/>
                <a:gd name="connsiteX15" fmla="*/ 2144960 w 4282900"/>
                <a:gd name="connsiteY15" fmla="*/ 0 h 5795027"/>
                <a:gd name="connsiteX16" fmla="*/ 2332832 w 4282900"/>
                <a:gd name="connsiteY16" fmla="*/ 164715 h 5795027"/>
                <a:gd name="connsiteX17" fmla="*/ 2976290 w 4282900"/>
                <a:gd name="connsiteY17" fmla="*/ 524033 h 5795027"/>
                <a:gd name="connsiteX0" fmla="*/ 4282900 w 4282900"/>
                <a:gd name="connsiteY0" fmla="*/ 3441681 h 5795027"/>
                <a:gd name="connsiteX1" fmla="*/ 3723546 w 4282900"/>
                <a:gd name="connsiteY1" fmla="*/ 4939455 h 5795027"/>
                <a:gd name="connsiteX2" fmla="*/ 2332829 w 4282900"/>
                <a:gd name="connsiteY2" fmla="*/ 5630311 h 5795027"/>
                <a:gd name="connsiteX3" fmla="*/ 2137940 w 4282900"/>
                <a:gd name="connsiteY3" fmla="*/ 5795027 h 5795027"/>
                <a:gd name="connsiteX4" fmla="*/ 1950069 w 4282900"/>
                <a:gd name="connsiteY4" fmla="*/ 5630311 h 5795027"/>
                <a:gd name="connsiteX5" fmla="*/ 559353 w 4282900"/>
                <a:gd name="connsiteY5" fmla="*/ 4939455 h 5795027"/>
                <a:gd name="connsiteX6" fmla="*/ 0 w 4282900"/>
                <a:gd name="connsiteY6" fmla="*/ 3746068 h 5795027"/>
                <a:gd name="connsiteX7" fmla="*/ 0 w 4282900"/>
                <a:gd name="connsiteY7" fmla="*/ 3441681 h 5795027"/>
                <a:gd name="connsiteX8" fmla="*/ 0 w 4282900"/>
                <a:gd name="connsiteY8" fmla="*/ 3042471 h 5795027"/>
                <a:gd name="connsiteX9" fmla="*/ 0 w 4282900"/>
                <a:gd name="connsiteY9" fmla="*/ 2752557 h 5795027"/>
                <a:gd name="connsiteX10" fmla="*/ 0 w 4282900"/>
                <a:gd name="connsiteY10" fmla="*/ 2231503 h 5795027"/>
                <a:gd name="connsiteX11" fmla="*/ 0 w 4282900"/>
                <a:gd name="connsiteY11" fmla="*/ 2048959 h 5795027"/>
                <a:gd name="connsiteX12" fmla="*/ 559354 w 4282900"/>
                <a:gd name="connsiteY12" fmla="*/ 855573 h 5795027"/>
                <a:gd name="connsiteX13" fmla="*/ 1950071 w 4282900"/>
                <a:gd name="connsiteY13" fmla="*/ 164715 h 5795027"/>
                <a:gd name="connsiteX14" fmla="*/ 2144960 w 4282900"/>
                <a:gd name="connsiteY14" fmla="*/ 0 h 5795027"/>
                <a:gd name="connsiteX15" fmla="*/ 2332832 w 4282900"/>
                <a:gd name="connsiteY15" fmla="*/ 164715 h 5795027"/>
                <a:gd name="connsiteX16" fmla="*/ 2976290 w 4282900"/>
                <a:gd name="connsiteY16" fmla="*/ 524033 h 5795027"/>
                <a:gd name="connsiteX0" fmla="*/ 3723546 w 3723546"/>
                <a:gd name="connsiteY0" fmla="*/ 4939455 h 5795027"/>
                <a:gd name="connsiteX1" fmla="*/ 2332829 w 3723546"/>
                <a:gd name="connsiteY1" fmla="*/ 5630311 h 5795027"/>
                <a:gd name="connsiteX2" fmla="*/ 2137940 w 3723546"/>
                <a:gd name="connsiteY2" fmla="*/ 5795027 h 5795027"/>
                <a:gd name="connsiteX3" fmla="*/ 1950069 w 3723546"/>
                <a:gd name="connsiteY3" fmla="*/ 5630311 h 5795027"/>
                <a:gd name="connsiteX4" fmla="*/ 559353 w 3723546"/>
                <a:gd name="connsiteY4" fmla="*/ 4939455 h 5795027"/>
                <a:gd name="connsiteX5" fmla="*/ 0 w 3723546"/>
                <a:gd name="connsiteY5" fmla="*/ 3746068 h 5795027"/>
                <a:gd name="connsiteX6" fmla="*/ 0 w 3723546"/>
                <a:gd name="connsiteY6" fmla="*/ 3441681 h 5795027"/>
                <a:gd name="connsiteX7" fmla="*/ 0 w 3723546"/>
                <a:gd name="connsiteY7" fmla="*/ 3042471 h 5795027"/>
                <a:gd name="connsiteX8" fmla="*/ 0 w 3723546"/>
                <a:gd name="connsiteY8" fmla="*/ 2752557 h 5795027"/>
                <a:gd name="connsiteX9" fmla="*/ 0 w 3723546"/>
                <a:gd name="connsiteY9" fmla="*/ 2231503 h 5795027"/>
                <a:gd name="connsiteX10" fmla="*/ 0 w 3723546"/>
                <a:gd name="connsiteY10" fmla="*/ 2048959 h 5795027"/>
                <a:gd name="connsiteX11" fmla="*/ 559354 w 3723546"/>
                <a:gd name="connsiteY11" fmla="*/ 855573 h 5795027"/>
                <a:gd name="connsiteX12" fmla="*/ 1950071 w 3723546"/>
                <a:gd name="connsiteY12" fmla="*/ 164715 h 5795027"/>
                <a:gd name="connsiteX13" fmla="*/ 2144960 w 3723546"/>
                <a:gd name="connsiteY13" fmla="*/ 0 h 5795027"/>
                <a:gd name="connsiteX14" fmla="*/ 2332832 w 3723546"/>
                <a:gd name="connsiteY14" fmla="*/ 164715 h 5795027"/>
                <a:gd name="connsiteX15" fmla="*/ 2976290 w 3723546"/>
                <a:gd name="connsiteY15" fmla="*/ 524033 h 5795027"/>
                <a:gd name="connsiteX0" fmla="*/ 3723546 w 3723546"/>
                <a:gd name="connsiteY0" fmla="*/ 4939455 h 5795027"/>
                <a:gd name="connsiteX1" fmla="*/ 2989878 w 3723546"/>
                <a:gd name="connsiteY1" fmla="*/ 5266109 h 5795027"/>
                <a:gd name="connsiteX2" fmla="*/ 2332829 w 3723546"/>
                <a:gd name="connsiteY2" fmla="*/ 5630311 h 5795027"/>
                <a:gd name="connsiteX3" fmla="*/ 2137940 w 3723546"/>
                <a:gd name="connsiteY3" fmla="*/ 5795027 h 5795027"/>
                <a:gd name="connsiteX4" fmla="*/ 1950069 w 3723546"/>
                <a:gd name="connsiteY4" fmla="*/ 5630311 h 5795027"/>
                <a:gd name="connsiteX5" fmla="*/ 559353 w 3723546"/>
                <a:gd name="connsiteY5" fmla="*/ 4939455 h 5795027"/>
                <a:gd name="connsiteX6" fmla="*/ 0 w 3723546"/>
                <a:gd name="connsiteY6" fmla="*/ 3746068 h 5795027"/>
                <a:gd name="connsiteX7" fmla="*/ 0 w 3723546"/>
                <a:gd name="connsiteY7" fmla="*/ 3441681 h 5795027"/>
                <a:gd name="connsiteX8" fmla="*/ 0 w 3723546"/>
                <a:gd name="connsiteY8" fmla="*/ 3042471 h 5795027"/>
                <a:gd name="connsiteX9" fmla="*/ 0 w 3723546"/>
                <a:gd name="connsiteY9" fmla="*/ 2752557 h 5795027"/>
                <a:gd name="connsiteX10" fmla="*/ 0 w 3723546"/>
                <a:gd name="connsiteY10" fmla="*/ 2231503 h 5795027"/>
                <a:gd name="connsiteX11" fmla="*/ 0 w 3723546"/>
                <a:gd name="connsiteY11" fmla="*/ 2048959 h 5795027"/>
                <a:gd name="connsiteX12" fmla="*/ 559354 w 3723546"/>
                <a:gd name="connsiteY12" fmla="*/ 855573 h 5795027"/>
                <a:gd name="connsiteX13" fmla="*/ 1950071 w 3723546"/>
                <a:gd name="connsiteY13" fmla="*/ 164715 h 5795027"/>
                <a:gd name="connsiteX14" fmla="*/ 2144960 w 3723546"/>
                <a:gd name="connsiteY14" fmla="*/ 0 h 5795027"/>
                <a:gd name="connsiteX15" fmla="*/ 2332832 w 3723546"/>
                <a:gd name="connsiteY15" fmla="*/ 164715 h 5795027"/>
                <a:gd name="connsiteX16" fmla="*/ 2976290 w 3723546"/>
                <a:gd name="connsiteY16" fmla="*/ 524033 h 5795027"/>
                <a:gd name="connsiteX0" fmla="*/ 2989878 w 2989878"/>
                <a:gd name="connsiteY0" fmla="*/ 5266109 h 5795027"/>
                <a:gd name="connsiteX1" fmla="*/ 2332829 w 2989878"/>
                <a:gd name="connsiteY1" fmla="*/ 5630311 h 5795027"/>
                <a:gd name="connsiteX2" fmla="*/ 2137940 w 2989878"/>
                <a:gd name="connsiteY2" fmla="*/ 5795027 h 5795027"/>
                <a:gd name="connsiteX3" fmla="*/ 1950069 w 2989878"/>
                <a:gd name="connsiteY3" fmla="*/ 5630311 h 5795027"/>
                <a:gd name="connsiteX4" fmla="*/ 559353 w 2989878"/>
                <a:gd name="connsiteY4" fmla="*/ 4939455 h 5795027"/>
                <a:gd name="connsiteX5" fmla="*/ 0 w 2989878"/>
                <a:gd name="connsiteY5" fmla="*/ 3746068 h 5795027"/>
                <a:gd name="connsiteX6" fmla="*/ 0 w 2989878"/>
                <a:gd name="connsiteY6" fmla="*/ 3441681 h 5795027"/>
                <a:gd name="connsiteX7" fmla="*/ 0 w 2989878"/>
                <a:gd name="connsiteY7" fmla="*/ 3042471 h 5795027"/>
                <a:gd name="connsiteX8" fmla="*/ 0 w 2989878"/>
                <a:gd name="connsiteY8" fmla="*/ 2752557 h 5795027"/>
                <a:gd name="connsiteX9" fmla="*/ 0 w 2989878"/>
                <a:gd name="connsiteY9" fmla="*/ 2231503 h 5795027"/>
                <a:gd name="connsiteX10" fmla="*/ 0 w 2989878"/>
                <a:gd name="connsiteY10" fmla="*/ 2048959 h 5795027"/>
                <a:gd name="connsiteX11" fmla="*/ 559354 w 2989878"/>
                <a:gd name="connsiteY11" fmla="*/ 855573 h 5795027"/>
                <a:gd name="connsiteX12" fmla="*/ 1950071 w 2989878"/>
                <a:gd name="connsiteY12" fmla="*/ 164715 h 5795027"/>
                <a:gd name="connsiteX13" fmla="*/ 2144960 w 2989878"/>
                <a:gd name="connsiteY13" fmla="*/ 0 h 5795027"/>
                <a:gd name="connsiteX14" fmla="*/ 2332832 w 2989878"/>
                <a:gd name="connsiteY14" fmla="*/ 164715 h 5795027"/>
                <a:gd name="connsiteX15" fmla="*/ 2976290 w 2989878"/>
                <a:gd name="connsiteY15" fmla="*/ 524033 h 5795027"/>
                <a:gd name="connsiteX0" fmla="*/ 2989878 w 2989878"/>
                <a:gd name="connsiteY0" fmla="*/ 5266109 h 5795027"/>
                <a:gd name="connsiteX1" fmla="*/ 2332829 w 2989878"/>
                <a:gd name="connsiteY1" fmla="*/ 5630311 h 5795027"/>
                <a:gd name="connsiteX2" fmla="*/ 2137940 w 2989878"/>
                <a:gd name="connsiteY2" fmla="*/ 5795027 h 5795027"/>
                <a:gd name="connsiteX3" fmla="*/ 1950069 w 2989878"/>
                <a:gd name="connsiteY3" fmla="*/ 5630311 h 5795027"/>
                <a:gd name="connsiteX4" fmla="*/ 559353 w 2989878"/>
                <a:gd name="connsiteY4" fmla="*/ 4939455 h 5795027"/>
                <a:gd name="connsiteX5" fmla="*/ 0 w 2989878"/>
                <a:gd name="connsiteY5" fmla="*/ 3746068 h 5795027"/>
                <a:gd name="connsiteX6" fmla="*/ 0 w 2989878"/>
                <a:gd name="connsiteY6" fmla="*/ 3441681 h 5795027"/>
                <a:gd name="connsiteX7" fmla="*/ 0 w 2989878"/>
                <a:gd name="connsiteY7" fmla="*/ 3042471 h 5795027"/>
                <a:gd name="connsiteX8" fmla="*/ 0 w 2989878"/>
                <a:gd name="connsiteY8" fmla="*/ 2752557 h 5795027"/>
                <a:gd name="connsiteX9" fmla="*/ 0 w 2989878"/>
                <a:gd name="connsiteY9" fmla="*/ 2231503 h 5795027"/>
                <a:gd name="connsiteX10" fmla="*/ 0 w 2989878"/>
                <a:gd name="connsiteY10" fmla="*/ 2048959 h 5795027"/>
                <a:gd name="connsiteX11" fmla="*/ 559354 w 2989878"/>
                <a:gd name="connsiteY11" fmla="*/ 855573 h 5795027"/>
                <a:gd name="connsiteX12" fmla="*/ 1950071 w 2989878"/>
                <a:gd name="connsiteY12" fmla="*/ 164715 h 5795027"/>
                <a:gd name="connsiteX13" fmla="*/ 2144960 w 2989878"/>
                <a:gd name="connsiteY13" fmla="*/ 0 h 5795027"/>
                <a:gd name="connsiteX14" fmla="*/ 2332832 w 2989878"/>
                <a:gd name="connsiteY14" fmla="*/ 164715 h 5795027"/>
                <a:gd name="connsiteX15" fmla="*/ 2976290 w 2989878"/>
                <a:gd name="connsiteY15" fmla="*/ 524033 h 5795027"/>
                <a:gd name="connsiteX0" fmla="*/ 2955049 w 2976290"/>
                <a:gd name="connsiteY0" fmla="*/ 5266109 h 5795027"/>
                <a:gd name="connsiteX1" fmla="*/ 2332829 w 2976290"/>
                <a:gd name="connsiteY1" fmla="*/ 5630311 h 5795027"/>
                <a:gd name="connsiteX2" fmla="*/ 2137940 w 2976290"/>
                <a:gd name="connsiteY2" fmla="*/ 5795027 h 5795027"/>
                <a:gd name="connsiteX3" fmla="*/ 1950069 w 2976290"/>
                <a:gd name="connsiteY3" fmla="*/ 5630311 h 5795027"/>
                <a:gd name="connsiteX4" fmla="*/ 559353 w 2976290"/>
                <a:gd name="connsiteY4" fmla="*/ 4939455 h 5795027"/>
                <a:gd name="connsiteX5" fmla="*/ 0 w 2976290"/>
                <a:gd name="connsiteY5" fmla="*/ 3746068 h 5795027"/>
                <a:gd name="connsiteX6" fmla="*/ 0 w 2976290"/>
                <a:gd name="connsiteY6" fmla="*/ 3441681 h 5795027"/>
                <a:gd name="connsiteX7" fmla="*/ 0 w 2976290"/>
                <a:gd name="connsiteY7" fmla="*/ 3042471 h 5795027"/>
                <a:gd name="connsiteX8" fmla="*/ 0 w 2976290"/>
                <a:gd name="connsiteY8" fmla="*/ 2752557 h 5795027"/>
                <a:gd name="connsiteX9" fmla="*/ 0 w 2976290"/>
                <a:gd name="connsiteY9" fmla="*/ 2231503 h 5795027"/>
                <a:gd name="connsiteX10" fmla="*/ 0 w 2976290"/>
                <a:gd name="connsiteY10" fmla="*/ 2048959 h 5795027"/>
                <a:gd name="connsiteX11" fmla="*/ 559354 w 2976290"/>
                <a:gd name="connsiteY11" fmla="*/ 855573 h 5795027"/>
                <a:gd name="connsiteX12" fmla="*/ 1950071 w 2976290"/>
                <a:gd name="connsiteY12" fmla="*/ 164715 h 5795027"/>
                <a:gd name="connsiteX13" fmla="*/ 2144960 w 2976290"/>
                <a:gd name="connsiteY13" fmla="*/ 0 h 5795027"/>
                <a:gd name="connsiteX14" fmla="*/ 2332832 w 2976290"/>
                <a:gd name="connsiteY14" fmla="*/ 164715 h 5795027"/>
                <a:gd name="connsiteX15" fmla="*/ 2976290 w 2976290"/>
                <a:gd name="connsiteY15" fmla="*/ 524033 h 5795027"/>
                <a:gd name="connsiteX0" fmla="*/ 2955049 w 2976290"/>
                <a:gd name="connsiteY0" fmla="*/ 5266109 h 5795027"/>
                <a:gd name="connsiteX1" fmla="*/ 2332829 w 2976290"/>
                <a:gd name="connsiteY1" fmla="*/ 5630311 h 5795027"/>
                <a:gd name="connsiteX2" fmla="*/ 2137940 w 2976290"/>
                <a:gd name="connsiteY2" fmla="*/ 5795027 h 5795027"/>
                <a:gd name="connsiteX3" fmla="*/ 1950069 w 2976290"/>
                <a:gd name="connsiteY3" fmla="*/ 5630311 h 5795027"/>
                <a:gd name="connsiteX4" fmla="*/ 559353 w 2976290"/>
                <a:gd name="connsiteY4" fmla="*/ 4939455 h 5795027"/>
                <a:gd name="connsiteX5" fmla="*/ 0 w 2976290"/>
                <a:gd name="connsiteY5" fmla="*/ 3746068 h 5795027"/>
                <a:gd name="connsiteX6" fmla="*/ 0 w 2976290"/>
                <a:gd name="connsiteY6" fmla="*/ 3441681 h 5795027"/>
                <a:gd name="connsiteX7" fmla="*/ 0 w 2976290"/>
                <a:gd name="connsiteY7" fmla="*/ 3042471 h 5795027"/>
                <a:gd name="connsiteX8" fmla="*/ 0 w 2976290"/>
                <a:gd name="connsiteY8" fmla="*/ 2752557 h 5795027"/>
                <a:gd name="connsiteX9" fmla="*/ 0 w 2976290"/>
                <a:gd name="connsiteY9" fmla="*/ 2231503 h 5795027"/>
                <a:gd name="connsiteX10" fmla="*/ 0 w 2976290"/>
                <a:gd name="connsiteY10" fmla="*/ 2048959 h 5795027"/>
                <a:gd name="connsiteX11" fmla="*/ 559354 w 2976290"/>
                <a:gd name="connsiteY11" fmla="*/ 855573 h 5795027"/>
                <a:gd name="connsiteX12" fmla="*/ 1950071 w 2976290"/>
                <a:gd name="connsiteY12" fmla="*/ 164715 h 5795027"/>
                <a:gd name="connsiteX13" fmla="*/ 2144960 w 2976290"/>
                <a:gd name="connsiteY13" fmla="*/ 0 h 5795027"/>
                <a:gd name="connsiteX14" fmla="*/ 2332832 w 2976290"/>
                <a:gd name="connsiteY14" fmla="*/ 164715 h 5795027"/>
                <a:gd name="connsiteX15" fmla="*/ 2976290 w 2976290"/>
                <a:gd name="connsiteY15" fmla="*/ 524033 h 5795027"/>
                <a:gd name="connsiteX0" fmla="*/ 2955049 w 2976290"/>
                <a:gd name="connsiteY0" fmla="*/ 5266109 h 5795027"/>
                <a:gd name="connsiteX1" fmla="*/ 2332829 w 2976290"/>
                <a:gd name="connsiteY1" fmla="*/ 5630311 h 5795027"/>
                <a:gd name="connsiteX2" fmla="*/ 2137940 w 2976290"/>
                <a:gd name="connsiteY2" fmla="*/ 5795027 h 5795027"/>
                <a:gd name="connsiteX3" fmla="*/ 1950069 w 2976290"/>
                <a:gd name="connsiteY3" fmla="*/ 5630311 h 5795027"/>
                <a:gd name="connsiteX4" fmla="*/ 559353 w 2976290"/>
                <a:gd name="connsiteY4" fmla="*/ 4939455 h 5795027"/>
                <a:gd name="connsiteX5" fmla="*/ 0 w 2976290"/>
                <a:gd name="connsiteY5" fmla="*/ 3746068 h 5795027"/>
                <a:gd name="connsiteX6" fmla="*/ 0 w 2976290"/>
                <a:gd name="connsiteY6" fmla="*/ 3441681 h 5795027"/>
                <a:gd name="connsiteX7" fmla="*/ 0 w 2976290"/>
                <a:gd name="connsiteY7" fmla="*/ 3042471 h 5795027"/>
                <a:gd name="connsiteX8" fmla="*/ 0 w 2976290"/>
                <a:gd name="connsiteY8" fmla="*/ 2752557 h 5795027"/>
                <a:gd name="connsiteX9" fmla="*/ 0 w 2976290"/>
                <a:gd name="connsiteY9" fmla="*/ 2231503 h 5795027"/>
                <a:gd name="connsiteX10" fmla="*/ 0 w 2976290"/>
                <a:gd name="connsiteY10" fmla="*/ 2048959 h 5795027"/>
                <a:gd name="connsiteX11" fmla="*/ 559354 w 2976290"/>
                <a:gd name="connsiteY11" fmla="*/ 855573 h 5795027"/>
                <a:gd name="connsiteX12" fmla="*/ 1950071 w 2976290"/>
                <a:gd name="connsiteY12" fmla="*/ 164715 h 5795027"/>
                <a:gd name="connsiteX13" fmla="*/ 2144960 w 2976290"/>
                <a:gd name="connsiteY13" fmla="*/ 0 h 5795027"/>
                <a:gd name="connsiteX14" fmla="*/ 2332832 w 2976290"/>
                <a:gd name="connsiteY14" fmla="*/ 164715 h 5795027"/>
                <a:gd name="connsiteX15" fmla="*/ 2976290 w 2976290"/>
                <a:gd name="connsiteY15" fmla="*/ 524033 h 5795027"/>
                <a:gd name="connsiteX0" fmla="*/ 2955049 w 2976290"/>
                <a:gd name="connsiteY0" fmla="*/ 5266109 h 5795027"/>
                <a:gd name="connsiteX1" fmla="*/ 2332829 w 2976290"/>
                <a:gd name="connsiteY1" fmla="*/ 5630311 h 5795027"/>
                <a:gd name="connsiteX2" fmla="*/ 2137940 w 2976290"/>
                <a:gd name="connsiteY2" fmla="*/ 5795027 h 5795027"/>
                <a:gd name="connsiteX3" fmla="*/ 1950069 w 2976290"/>
                <a:gd name="connsiteY3" fmla="*/ 5630311 h 5795027"/>
                <a:gd name="connsiteX4" fmla="*/ 559353 w 2976290"/>
                <a:gd name="connsiteY4" fmla="*/ 4939455 h 5795027"/>
                <a:gd name="connsiteX5" fmla="*/ 0 w 2976290"/>
                <a:gd name="connsiteY5" fmla="*/ 3746068 h 5795027"/>
                <a:gd name="connsiteX6" fmla="*/ 0 w 2976290"/>
                <a:gd name="connsiteY6" fmla="*/ 3441681 h 5795027"/>
                <a:gd name="connsiteX7" fmla="*/ 0 w 2976290"/>
                <a:gd name="connsiteY7" fmla="*/ 3042471 h 5795027"/>
                <a:gd name="connsiteX8" fmla="*/ 0 w 2976290"/>
                <a:gd name="connsiteY8" fmla="*/ 2752557 h 5795027"/>
                <a:gd name="connsiteX9" fmla="*/ 0 w 2976290"/>
                <a:gd name="connsiteY9" fmla="*/ 2231503 h 5795027"/>
                <a:gd name="connsiteX10" fmla="*/ 0 w 2976290"/>
                <a:gd name="connsiteY10" fmla="*/ 2048959 h 5795027"/>
                <a:gd name="connsiteX11" fmla="*/ 559354 w 2976290"/>
                <a:gd name="connsiteY11" fmla="*/ 855573 h 5795027"/>
                <a:gd name="connsiteX12" fmla="*/ 1950071 w 2976290"/>
                <a:gd name="connsiteY12" fmla="*/ 164715 h 5795027"/>
                <a:gd name="connsiteX13" fmla="*/ 2144960 w 2976290"/>
                <a:gd name="connsiteY13" fmla="*/ 0 h 5795027"/>
                <a:gd name="connsiteX14" fmla="*/ 2332832 w 2976290"/>
                <a:gd name="connsiteY14" fmla="*/ 164715 h 5795027"/>
                <a:gd name="connsiteX15" fmla="*/ 2976290 w 2976290"/>
                <a:gd name="connsiteY15" fmla="*/ 524033 h 5795027"/>
                <a:gd name="connsiteX0" fmla="*/ 2955049 w 2976290"/>
                <a:gd name="connsiteY0" fmla="*/ 5266109 h 5795027"/>
                <a:gd name="connsiteX1" fmla="*/ 2332829 w 2976290"/>
                <a:gd name="connsiteY1" fmla="*/ 5630311 h 5795027"/>
                <a:gd name="connsiteX2" fmla="*/ 2137940 w 2976290"/>
                <a:gd name="connsiteY2" fmla="*/ 5795027 h 5795027"/>
                <a:gd name="connsiteX3" fmla="*/ 1950069 w 2976290"/>
                <a:gd name="connsiteY3" fmla="*/ 5630311 h 5795027"/>
                <a:gd name="connsiteX4" fmla="*/ 559353 w 2976290"/>
                <a:gd name="connsiteY4" fmla="*/ 4939455 h 5795027"/>
                <a:gd name="connsiteX5" fmla="*/ 0 w 2976290"/>
                <a:gd name="connsiteY5" fmla="*/ 3746068 h 5795027"/>
                <a:gd name="connsiteX6" fmla="*/ 0 w 2976290"/>
                <a:gd name="connsiteY6" fmla="*/ 3441681 h 5795027"/>
                <a:gd name="connsiteX7" fmla="*/ 0 w 2976290"/>
                <a:gd name="connsiteY7" fmla="*/ 3042471 h 5795027"/>
                <a:gd name="connsiteX8" fmla="*/ 0 w 2976290"/>
                <a:gd name="connsiteY8" fmla="*/ 2752557 h 5795027"/>
                <a:gd name="connsiteX9" fmla="*/ 0 w 2976290"/>
                <a:gd name="connsiteY9" fmla="*/ 2231503 h 5795027"/>
                <a:gd name="connsiteX10" fmla="*/ 0 w 2976290"/>
                <a:gd name="connsiteY10" fmla="*/ 2048959 h 5795027"/>
                <a:gd name="connsiteX11" fmla="*/ 559354 w 2976290"/>
                <a:gd name="connsiteY11" fmla="*/ 855573 h 5795027"/>
                <a:gd name="connsiteX12" fmla="*/ 1950071 w 2976290"/>
                <a:gd name="connsiteY12" fmla="*/ 164715 h 5795027"/>
                <a:gd name="connsiteX13" fmla="*/ 2144960 w 2976290"/>
                <a:gd name="connsiteY13" fmla="*/ 0 h 5795027"/>
                <a:gd name="connsiteX14" fmla="*/ 2332832 w 2976290"/>
                <a:gd name="connsiteY14" fmla="*/ 164715 h 5795027"/>
                <a:gd name="connsiteX15" fmla="*/ 2976290 w 2976290"/>
                <a:gd name="connsiteY15" fmla="*/ 524033 h 5795027"/>
                <a:gd name="connsiteX0" fmla="*/ 2955049 w 2987296"/>
                <a:gd name="connsiteY0" fmla="*/ 5266109 h 5795027"/>
                <a:gd name="connsiteX1" fmla="*/ 2332829 w 2987296"/>
                <a:gd name="connsiteY1" fmla="*/ 5630311 h 5795027"/>
                <a:gd name="connsiteX2" fmla="*/ 2137940 w 2987296"/>
                <a:gd name="connsiteY2" fmla="*/ 5795027 h 5795027"/>
                <a:gd name="connsiteX3" fmla="*/ 1950069 w 2987296"/>
                <a:gd name="connsiteY3" fmla="*/ 5630311 h 5795027"/>
                <a:gd name="connsiteX4" fmla="*/ 559353 w 2987296"/>
                <a:gd name="connsiteY4" fmla="*/ 4939455 h 5795027"/>
                <a:gd name="connsiteX5" fmla="*/ 0 w 2987296"/>
                <a:gd name="connsiteY5" fmla="*/ 3746068 h 5795027"/>
                <a:gd name="connsiteX6" fmla="*/ 0 w 2987296"/>
                <a:gd name="connsiteY6" fmla="*/ 3441681 h 5795027"/>
                <a:gd name="connsiteX7" fmla="*/ 0 w 2987296"/>
                <a:gd name="connsiteY7" fmla="*/ 3042471 h 5795027"/>
                <a:gd name="connsiteX8" fmla="*/ 0 w 2987296"/>
                <a:gd name="connsiteY8" fmla="*/ 2752557 h 5795027"/>
                <a:gd name="connsiteX9" fmla="*/ 0 w 2987296"/>
                <a:gd name="connsiteY9" fmla="*/ 2231503 h 5795027"/>
                <a:gd name="connsiteX10" fmla="*/ 0 w 2987296"/>
                <a:gd name="connsiteY10" fmla="*/ 2048959 h 5795027"/>
                <a:gd name="connsiteX11" fmla="*/ 559354 w 2987296"/>
                <a:gd name="connsiteY11" fmla="*/ 855573 h 5795027"/>
                <a:gd name="connsiteX12" fmla="*/ 1950071 w 2987296"/>
                <a:gd name="connsiteY12" fmla="*/ 164715 h 5795027"/>
                <a:gd name="connsiteX13" fmla="*/ 2144960 w 2987296"/>
                <a:gd name="connsiteY13" fmla="*/ 0 h 5795027"/>
                <a:gd name="connsiteX14" fmla="*/ 2332832 w 2987296"/>
                <a:gd name="connsiteY14" fmla="*/ 164715 h 5795027"/>
                <a:gd name="connsiteX15" fmla="*/ 2987296 w 2987296"/>
                <a:gd name="connsiteY15" fmla="*/ 557051 h 57950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987296" h="5795027">
                  <a:moveTo>
                    <a:pt x="2955049" y="5266109"/>
                  </a:moveTo>
                  <a:cubicBezTo>
                    <a:pt x="2737194" y="5332489"/>
                    <a:pt x="2474819" y="5542158"/>
                    <a:pt x="2332829" y="5630311"/>
                  </a:cubicBezTo>
                  <a:lnTo>
                    <a:pt x="2137940" y="5795027"/>
                  </a:lnTo>
                  <a:lnTo>
                    <a:pt x="1950069" y="5630311"/>
                  </a:lnTo>
                  <a:cubicBezTo>
                    <a:pt x="1484225" y="5270318"/>
                    <a:pt x="959280" y="5171158"/>
                    <a:pt x="559353" y="4939455"/>
                  </a:cubicBezTo>
                  <a:cubicBezTo>
                    <a:pt x="174796" y="4670559"/>
                    <a:pt x="0" y="4362177"/>
                    <a:pt x="0" y="3746068"/>
                  </a:cubicBezTo>
                  <a:lnTo>
                    <a:pt x="0" y="3441681"/>
                  </a:lnTo>
                  <a:lnTo>
                    <a:pt x="0" y="3042471"/>
                  </a:lnTo>
                  <a:lnTo>
                    <a:pt x="0" y="2752557"/>
                  </a:lnTo>
                  <a:lnTo>
                    <a:pt x="0" y="2231503"/>
                  </a:lnTo>
                  <a:lnTo>
                    <a:pt x="0" y="2048959"/>
                  </a:lnTo>
                  <a:cubicBezTo>
                    <a:pt x="0" y="1432851"/>
                    <a:pt x="174797" y="1124469"/>
                    <a:pt x="559354" y="855573"/>
                  </a:cubicBezTo>
                  <a:cubicBezTo>
                    <a:pt x="959283" y="623869"/>
                    <a:pt x="1484227" y="524709"/>
                    <a:pt x="1950071" y="164715"/>
                  </a:cubicBezTo>
                  <a:lnTo>
                    <a:pt x="2144960" y="0"/>
                  </a:lnTo>
                  <a:lnTo>
                    <a:pt x="2332832" y="164715"/>
                  </a:lnTo>
                  <a:cubicBezTo>
                    <a:pt x="2471387" y="252054"/>
                    <a:pt x="2755510" y="441908"/>
                    <a:pt x="2987296" y="557051"/>
                  </a:cubicBezTo>
                </a:path>
              </a:pathLst>
            </a:custGeom>
            <a:noFill/>
            <a:ln w="25400" cap="rnd">
              <a:solidFill>
                <a:schemeClr val="bg2">
                  <a:lumMod val="75000"/>
                  <a:alpha val="6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Placeholder 1">
            <a:extLst>
              <a:ext uri="{FF2B5EF4-FFF2-40B4-BE49-F238E27FC236}">
                <a16:creationId xmlns:a16="http://schemas.microsoft.com/office/drawing/2014/main" id="{7E11B74D-DF90-4993-88AE-4D05C91F2A96}"/>
              </a:ext>
            </a:extLst>
          </p:cNvPr>
          <p:cNvSpPr>
            <a:spLocks noGrp="1"/>
          </p:cNvSpPr>
          <p:nvPr>
            <p:ph type="title"/>
          </p:nvPr>
        </p:nvSpPr>
        <p:spPr>
          <a:xfrm>
            <a:off x="966744" y="959587"/>
            <a:ext cx="9076329" cy="106427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79B3DE9-A495-4E75-819D-E0B2E5505072}"/>
              </a:ext>
            </a:extLst>
          </p:cNvPr>
          <p:cNvSpPr>
            <a:spLocks noGrp="1"/>
          </p:cNvSpPr>
          <p:nvPr>
            <p:ph type="body" idx="1"/>
          </p:nvPr>
        </p:nvSpPr>
        <p:spPr>
          <a:xfrm>
            <a:off x="966744" y="2248257"/>
            <a:ext cx="9076329" cy="365015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02430AC-DB07-423B-A52A-0065639AFE68}"/>
              </a:ext>
            </a:extLst>
          </p:cNvPr>
          <p:cNvSpPr>
            <a:spLocks noGrp="1"/>
          </p:cNvSpPr>
          <p:nvPr>
            <p:ph type="dt" sz="half" idx="2"/>
          </p:nvPr>
        </p:nvSpPr>
        <p:spPr>
          <a:xfrm>
            <a:off x="8266975" y="6356350"/>
            <a:ext cx="2960914" cy="365125"/>
          </a:xfrm>
          <a:prstGeom prst="rect">
            <a:avLst/>
          </a:prstGeom>
        </p:spPr>
        <p:txBody>
          <a:bodyPr vert="horz" lIns="91440" tIns="45720" rIns="91440" bIns="45720" rtlCol="0" anchor="ctr"/>
          <a:lstStyle>
            <a:lvl1pPr algn="r">
              <a:defRPr sz="1000" i="0">
                <a:solidFill>
                  <a:schemeClr val="tx2">
                    <a:alpha val="85000"/>
                  </a:schemeClr>
                </a:solidFill>
              </a:defRPr>
            </a:lvl1pPr>
          </a:lstStyle>
          <a:p>
            <a:fld id="{11008460-8B2F-4AAA-A4E2-10730069204C}" type="datetimeFigureOut">
              <a:rPr lang="en-US" smtClean="0"/>
              <a:pPr/>
              <a:t>4/8/25</a:t>
            </a:fld>
            <a:endParaRPr lang="en-US"/>
          </a:p>
        </p:txBody>
      </p:sp>
      <p:sp>
        <p:nvSpPr>
          <p:cNvPr id="5" name="Footer Placeholder 4">
            <a:extLst>
              <a:ext uri="{FF2B5EF4-FFF2-40B4-BE49-F238E27FC236}">
                <a16:creationId xmlns:a16="http://schemas.microsoft.com/office/drawing/2014/main" id="{485FAFC9-FA18-4C55-8C92-B17603CAEEDC}"/>
              </a:ext>
            </a:extLst>
          </p:cNvPr>
          <p:cNvSpPr>
            <a:spLocks noGrp="1"/>
          </p:cNvSpPr>
          <p:nvPr>
            <p:ph type="ftr" sz="quarter" idx="3"/>
          </p:nvPr>
        </p:nvSpPr>
        <p:spPr>
          <a:xfrm>
            <a:off x="966745" y="501128"/>
            <a:ext cx="3311342" cy="365125"/>
          </a:xfrm>
          <a:prstGeom prst="rect">
            <a:avLst/>
          </a:prstGeom>
        </p:spPr>
        <p:txBody>
          <a:bodyPr vert="horz" lIns="91440" tIns="45720" rIns="91440" bIns="45720" rtlCol="0" anchor="ctr"/>
          <a:lstStyle>
            <a:lvl1pPr algn="l">
              <a:defRPr sz="1000" i="0">
                <a:solidFill>
                  <a:schemeClr val="tx2">
                    <a:alpha val="85000"/>
                  </a:schemeClr>
                </a:solidFill>
              </a:defRPr>
            </a:lvl1pPr>
          </a:lstStyle>
          <a:p>
            <a:endParaRPr lang="en-US"/>
          </a:p>
        </p:txBody>
      </p:sp>
      <p:sp>
        <p:nvSpPr>
          <p:cNvPr id="6" name="Slide Number Placeholder 5">
            <a:extLst>
              <a:ext uri="{FF2B5EF4-FFF2-40B4-BE49-F238E27FC236}">
                <a16:creationId xmlns:a16="http://schemas.microsoft.com/office/drawing/2014/main" id="{67D5A493-61FB-4764-90B6-8CC218A781C9}"/>
              </a:ext>
            </a:extLst>
          </p:cNvPr>
          <p:cNvSpPr>
            <a:spLocks noGrp="1"/>
          </p:cNvSpPr>
          <p:nvPr>
            <p:ph type="sldNum" sz="quarter" idx="4"/>
          </p:nvPr>
        </p:nvSpPr>
        <p:spPr>
          <a:xfrm>
            <a:off x="11239498" y="6356350"/>
            <a:ext cx="515479" cy="365125"/>
          </a:xfrm>
          <a:prstGeom prst="rect">
            <a:avLst/>
          </a:prstGeom>
        </p:spPr>
        <p:txBody>
          <a:bodyPr vert="horz" lIns="91440" tIns="45720" rIns="91440" bIns="45720" rtlCol="0" anchor="ctr"/>
          <a:lstStyle>
            <a:lvl1pPr algn="r">
              <a:defRPr sz="1000" i="0">
                <a:solidFill>
                  <a:schemeClr val="tx2">
                    <a:alpha val="85000"/>
                  </a:schemeClr>
                </a:solidFill>
              </a:defRPr>
            </a:lvl1pPr>
          </a:lstStyle>
          <a:p>
            <a:fld id="{0946259B-8396-46CD-AD42-FDEDA89DA278}" type="slidenum">
              <a:rPr lang="en-US" smtClean="0"/>
              <a:pPr/>
              <a:t>‹#›</a:t>
            </a:fld>
            <a:endParaRPr lang="en-US"/>
          </a:p>
        </p:txBody>
      </p:sp>
    </p:spTree>
    <p:extLst>
      <p:ext uri="{BB962C8B-B14F-4D97-AF65-F5344CB8AC3E}">
        <p14:creationId xmlns:p14="http://schemas.microsoft.com/office/powerpoint/2010/main" val="2570172643"/>
      </p:ext>
    </p:extLst>
  </p:cSld>
  <p:clrMap bg1="lt1" tx1="dk1" bg2="lt2" tx2="dk2" accent1="accent1" accent2="accent2" accent3="accent3" accent4="accent4" accent5="accent5" accent6="accent6" hlink="hlink" folHlink="folHlink"/>
  <p:sldLayoutIdLst>
    <p:sldLayoutId id="2147484366" r:id="rId1"/>
    <p:sldLayoutId id="2147484367" r:id="rId2"/>
    <p:sldLayoutId id="2147484368" r:id="rId3"/>
    <p:sldLayoutId id="2147484369" r:id="rId4"/>
    <p:sldLayoutId id="2147484370" r:id="rId5"/>
    <p:sldLayoutId id="2147484364" r:id="rId6"/>
    <p:sldLayoutId id="2147484360" r:id="rId7"/>
    <p:sldLayoutId id="2147484361" r:id="rId8"/>
    <p:sldLayoutId id="2147484362" r:id="rId9"/>
    <p:sldLayoutId id="2147484363" r:id="rId10"/>
    <p:sldLayoutId id="2147484365" r:id="rId11"/>
  </p:sldLayoutIdLst>
  <p:txStyles>
    <p:titleStyle>
      <a:lvl1pPr algn="l" defTabSz="914400" rtl="0" eaLnBrk="1" latinLnBrk="0" hangingPunct="1">
        <a:lnSpc>
          <a:spcPct val="100000"/>
        </a:lnSpc>
        <a:spcBef>
          <a:spcPct val="0"/>
        </a:spcBef>
        <a:buNone/>
        <a:defRPr sz="4000" kern="120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1000"/>
        </a:spcBef>
        <a:buSzPct val="150000"/>
        <a:buFont typeface="Goudy Old Style" panose="02020502050305020303" pitchFamily="18" charset="0"/>
        <a:buChar char="∙"/>
        <a:defRPr sz="2000" kern="1200">
          <a:solidFill>
            <a:schemeClr val="tx2"/>
          </a:solidFill>
          <a:latin typeface="+mn-lt"/>
          <a:ea typeface="+mn-ea"/>
          <a:cs typeface="+mn-cs"/>
        </a:defRPr>
      </a:lvl1pPr>
      <a:lvl2pPr marL="274320" indent="0" algn="l" defTabSz="914400" rtl="0" eaLnBrk="1" latinLnBrk="0" hangingPunct="1">
        <a:lnSpc>
          <a:spcPct val="110000"/>
        </a:lnSpc>
        <a:spcBef>
          <a:spcPts val="500"/>
        </a:spcBef>
        <a:buFontTx/>
        <a:buNone/>
        <a:defRPr sz="1800" kern="1200">
          <a:solidFill>
            <a:schemeClr val="tx2"/>
          </a:solidFill>
          <a:latin typeface="+mn-lt"/>
          <a:ea typeface="+mn-ea"/>
          <a:cs typeface="+mn-cs"/>
        </a:defRPr>
      </a:lvl2pPr>
      <a:lvl3pPr marL="548640" indent="-228600" algn="l" defTabSz="914400" rtl="0" eaLnBrk="1" latinLnBrk="0" hangingPunct="1">
        <a:lnSpc>
          <a:spcPct val="110000"/>
        </a:lnSpc>
        <a:spcBef>
          <a:spcPts val="500"/>
        </a:spcBef>
        <a:buSzPct val="150000"/>
        <a:buFont typeface="Goudy Old Style" panose="02020502050305020303" pitchFamily="18" charset="0"/>
        <a:buChar char="∙"/>
        <a:defRPr sz="1600" kern="1200">
          <a:solidFill>
            <a:schemeClr val="tx2"/>
          </a:solidFill>
          <a:latin typeface="+mn-lt"/>
          <a:ea typeface="+mn-ea"/>
          <a:cs typeface="+mn-cs"/>
        </a:defRPr>
      </a:lvl3pPr>
      <a:lvl4pPr marL="594360" indent="0" algn="l" defTabSz="914400" rtl="0" eaLnBrk="1" latinLnBrk="0" hangingPunct="1">
        <a:lnSpc>
          <a:spcPct val="110000"/>
        </a:lnSpc>
        <a:spcBef>
          <a:spcPts val="500"/>
        </a:spcBef>
        <a:buFontTx/>
        <a:buNone/>
        <a:defRPr sz="1400" kern="1200">
          <a:solidFill>
            <a:schemeClr val="tx2"/>
          </a:solidFill>
          <a:latin typeface="+mn-lt"/>
          <a:ea typeface="+mn-ea"/>
          <a:cs typeface="+mn-cs"/>
        </a:defRPr>
      </a:lvl4pPr>
      <a:lvl5pPr marL="822960" indent="-228600" algn="l" defTabSz="914400" rtl="0" eaLnBrk="1" latinLnBrk="0" hangingPunct="1">
        <a:lnSpc>
          <a:spcPct val="110000"/>
        </a:lnSpc>
        <a:spcBef>
          <a:spcPts val="500"/>
        </a:spcBef>
        <a:buSzPct val="150000"/>
        <a:buFont typeface="Goudy Old Style" panose="02020502050305020303" pitchFamily="18" charset="0"/>
        <a:buChar char="∙"/>
        <a:defRPr sz="14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www.bloomberg.com/news/features/2022-11-30/is-tiktok-responsible-if-kids-die-doing-dangerous-viral-challenges" TargetMode="External"/><Relationship Id="rId2" Type="http://schemas.openxmlformats.org/officeDocument/2006/relationships/hyperlink" Target="https://www.washingtonpost.com/nation/2022/05/17/tiktok-blackout-challenge-lawsuit/"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insurancejournal.com/news/national/2022/10/28/692187.htm" TargetMode="External"/><Relationship Id="rId2" Type="http://schemas.openxmlformats.org/officeDocument/2006/relationships/hyperlink" Target="https://www.cbsnews.com/news/supreme-court-section-230-social-media-gonzalez-v-google/"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9" name="Rectangle 28">
            <a:extLst>
              <a:ext uri="{FF2B5EF4-FFF2-40B4-BE49-F238E27FC236}">
                <a16:creationId xmlns:a16="http://schemas.microsoft.com/office/drawing/2014/main" id="{CB62860E-78E8-0547-8CD6-A19C1482F8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34B91D3-F595-EF3E-AF15-D04E4ADF0958}"/>
              </a:ext>
            </a:extLst>
          </p:cNvPr>
          <p:cNvSpPr>
            <a:spLocks noGrp="1"/>
          </p:cNvSpPr>
          <p:nvPr>
            <p:ph type="ctrTitle"/>
          </p:nvPr>
        </p:nvSpPr>
        <p:spPr>
          <a:xfrm>
            <a:off x="952500" y="1205038"/>
            <a:ext cx="5143500" cy="2541335"/>
          </a:xfrm>
        </p:spPr>
        <p:txBody>
          <a:bodyPr anchor="b">
            <a:normAutofit/>
          </a:bodyPr>
          <a:lstStyle/>
          <a:p>
            <a:r>
              <a:rPr lang="en-US"/>
              <a:t>Dangerous or Deadly Challenges Promoted on TikTok</a:t>
            </a:r>
          </a:p>
        </p:txBody>
      </p:sp>
      <p:sp>
        <p:nvSpPr>
          <p:cNvPr id="3" name="Subtitle 2">
            <a:extLst>
              <a:ext uri="{FF2B5EF4-FFF2-40B4-BE49-F238E27FC236}">
                <a16:creationId xmlns:a16="http://schemas.microsoft.com/office/drawing/2014/main" id="{5A15F05A-9F64-FC44-0219-F0CB02785C45}"/>
              </a:ext>
            </a:extLst>
          </p:cNvPr>
          <p:cNvSpPr>
            <a:spLocks noGrp="1"/>
          </p:cNvSpPr>
          <p:nvPr>
            <p:ph type="subTitle" idx="1"/>
          </p:nvPr>
        </p:nvSpPr>
        <p:spPr>
          <a:xfrm>
            <a:off x="952500" y="3949334"/>
            <a:ext cx="5143500" cy="1432913"/>
          </a:xfrm>
        </p:spPr>
        <p:txBody>
          <a:bodyPr vert="horz" lIns="91440" tIns="45720" rIns="91440" bIns="45720" rtlCol="0" anchor="t">
            <a:normAutofit/>
          </a:bodyPr>
          <a:lstStyle/>
          <a:p>
            <a:endParaRPr lang="en-US"/>
          </a:p>
          <a:p>
            <a:r>
              <a:rPr lang="en-US"/>
              <a:t>Lily Shutt</a:t>
            </a:r>
          </a:p>
        </p:txBody>
      </p:sp>
      <p:sp>
        <p:nvSpPr>
          <p:cNvPr id="31" name="Freeform: Shape 30">
            <a:extLst>
              <a:ext uri="{FF2B5EF4-FFF2-40B4-BE49-F238E27FC236}">
                <a16:creationId xmlns:a16="http://schemas.microsoft.com/office/drawing/2014/main" id="{72E67446-732B-4F72-8560-6FABB6CB25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038834" y="720724"/>
            <a:ext cx="4014345" cy="5414576"/>
          </a:xfrm>
          <a:custGeom>
            <a:avLst/>
            <a:gdLst>
              <a:gd name="connsiteX0" fmla="*/ 2144960 w 4282900"/>
              <a:gd name="connsiteY0" fmla="*/ 0 h 5795027"/>
              <a:gd name="connsiteX1" fmla="*/ 2332832 w 4282900"/>
              <a:gd name="connsiteY1" fmla="*/ 164715 h 5795027"/>
              <a:gd name="connsiteX2" fmla="*/ 3723546 w 4282900"/>
              <a:gd name="connsiteY2" fmla="*/ 855573 h 5795027"/>
              <a:gd name="connsiteX3" fmla="*/ 4282900 w 4282900"/>
              <a:gd name="connsiteY3" fmla="*/ 2048959 h 5795027"/>
              <a:gd name="connsiteX4" fmla="*/ 4282900 w 4282900"/>
              <a:gd name="connsiteY4" fmla="*/ 2231503 h 5795027"/>
              <a:gd name="connsiteX5" fmla="*/ 4282900 w 4282900"/>
              <a:gd name="connsiteY5" fmla="*/ 2752557 h 5795027"/>
              <a:gd name="connsiteX6" fmla="*/ 4282900 w 4282900"/>
              <a:gd name="connsiteY6" fmla="*/ 3042471 h 5795027"/>
              <a:gd name="connsiteX7" fmla="*/ 4282900 w 4282900"/>
              <a:gd name="connsiteY7" fmla="*/ 3441681 h 5795027"/>
              <a:gd name="connsiteX8" fmla="*/ 4282900 w 4282900"/>
              <a:gd name="connsiteY8" fmla="*/ 3746068 h 5795027"/>
              <a:gd name="connsiteX9" fmla="*/ 3723546 w 4282900"/>
              <a:gd name="connsiteY9" fmla="*/ 4939455 h 5795027"/>
              <a:gd name="connsiteX10" fmla="*/ 2332829 w 4282900"/>
              <a:gd name="connsiteY10" fmla="*/ 5630311 h 5795027"/>
              <a:gd name="connsiteX11" fmla="*/ 2137940 w 4282900"/>
              <a:gd name="connsiteY11" fmla="*/ 5795027 h 5795027"/>
              <a:gd name="connsiteX12" fmla="*/ 1950069 w 4282900"/>
              <a:gd name="connsiteY12" fmla="*/ 5630311 h 5795027"/>
              <a:gd name="connsiteX13" fmla="*/ 559353 w 4282900"/>
              <a:gd name="connsiteY13" fmla="*/ 4939455 h 5795027"/>
              <a:gd name="connsiteX14" fmla="*/ 0 w 4282900"/>
              <a:gd name="connsiteY14" fmla="*/ 3746068 h 5795027"/>
              <a:gd name="connsiteX15" fmla="*/ 0 w 4282900"/>
              <a:gd name="connsiteY15" fmla="*/ 3441681 h 5795027"/>
              <a:gd name="connsiteX16" fmla="*/ 0 w 4282900"/>
              <a:gd name="connsiteY16" fmla="*/ 3042471 h 5795027"/>
              <a:gd name="connsiteX17" fmla="*/ 0 w 4282900"/>
              <a:gd name="connsiteY17" fmla="*/ 2752557 h 5795027"/>
              <a:gd name="connsiteX18" fmla="*/ 0 w 4282900"/>
              <a:gd name="connsiteY18" fmla="*/ 2231503 h 5795027"/>
              <a:gd name="connsiteX19" fmla="*/ 0 w 4282900"/>
              <a:gd name="connsiteY19" fmla="*/ 2048959 h 5795027"/>
              <a:gd name="connsiteX20" fmla="*/ 559354 w 4282900"/>
              <a:gd name="connsiteY20" fmla="*/ 855573 h 5795027"/>
              <a:gd name="connsiteX21" fmla="*/ 1950071 w 4282900"/>
              <a:gd name="connsiteY21" fmla="*/ 164715 h 57950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4282900" h="5795027">
                <a:moveTo>
                  <a:pt x="2144960" y="0"/>
                </a:moveTo>
                <a:lnTo>
                  <a:pt x="2332832" y="164715"/>
                </a:lnTo>
                <a:cubicBezTo>
                  <a:pt x="2798675" y="524709"/>
                  <a:pt x="3323620" y="623869"/>
                  <a:pt x="3723546" y="855573"/>
                </a:cubicBezTo>
                <a:cubicBezTo>
                  <a:pt x="4108105" y="1124469"/>
                  <a:pt x="4282900" y="1432851"/>
                  <a:pt x="4282900" y="2048959"/>
                </a:cubicBezTo>
                <a:lnTo>
                  <a:pt x="4282900" y="2231503"/>
                </a:lnTo>
                <a:lnTo>
                  <a:pt x="4282900" y="2752557"/>
                </a:lnTo>
                <a:lnTo>
                  <a:pt x="4282900" y="3042471"/>
                </a:lnTo>
                <a:lnTo>
                  <a:pt x="4282900" y="3441681"/>
                </a:lnTo>
                <a:lnTo>
                  <a:pt x="4282900" y="3746068"/>
                </a:lnTo>
                <a:cubicBezTo>
                  <a:pt x="4282900" y="4362177"/>
                  <a:pt x="4108103" y="4670559"/>
                  <a:pt x="3723546" y="4939455"/>
                </a:cubicBezTo>
                <a:cubicBezTo>
                  <a:pt x="3323617" y="5171158"/>
                  <a:pt x="2798672" y="5270318"/>
                  <a:pt x="2332829" y="5630311"/>
                </a:cubicBezTo>
                <a:lnTo>
                  <a:pt x="2137940" y="5795027"/>
                </a:lnTo>
                <a:lnTo>
                  <a:pt x="1950069" y="5630311"/>
                </a:lnTo>
                <a:cubicBezTo>
                  <a:pt x="1484225" y="5270318"/>
                  <a:pt x="959280" y="5171158"/>
                  <a:pt x="559353" y="4939455"/>
                </a:cubicBezTo>
                <a:cubicBezTo>
                  <a:pt x="174796" y="4670559"/>
                  <a:pt x="0" y="4362177"/>
                  <a:pt x="0" y="3746068"/>
                </a:cubicBezTo>
                <a:lnTo>
                  <a:pt x="0" y="3441681"/>
                </a:lnTo>
                <a:lnTo>
                  <a:pt x="0" y="3042471"/>
                </a:lnTo>
                <a:lnTo>
                  <a:pt x="0" y="2752557"/>
                </a:lnTo>
                <a:lnTo>
                  <a:pt x="0" y="2231503"/>
                </a:lnTo>
                <a:lnTo>
                  <a:pt x="0" y="2048959"/>
                </a:lnTo>
                <a:cubicBezTo>
                  <a:pt x="0" y="1432851"/>
                  <a:pt x="174797" y="1124469"/>
                  <a:pt x="559354" y="855573"/>
                </a:cubicBezTo>
                <a:cubicBezTo>
                  <a:pt x="959283" y="623869"/>
                  <a:pt x="1484227" y="524709"/>
                  <a:pt x="1950071" y="164715"/>
                </a:cubicBezTo>
                <a:close/>
              </a:path>
            </a:pathLst>
          </a:custGeom>
          <a:noFill/>
          <a:ln w="25400" cap="rnd">
            <a:solidFill>
              <a:schemeClr val="bg2">
                <a:lumMod val="75000"/>
                <a:alpha val="6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3" name="Freeform: Shape 9">
            <a:extLst>
              <a:ext uri="{FF2B5EF4-FFF2-40B4-BE49-F238E27FC236}">
                <a16:creationId xmlns:a16="http://schemas.microsoft.com/office/drawing/2014/main" id="{7AD5E56C-3C1B-CA47-BE59-ACCB8BFAA9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07601" y="805231"/>
            <a:ext cx="3876811" cy="5245563"/>
          </a:xfrm>
          <a:custGeom>
            <a:avLst/>
            <a:gdLst>
              <a:gd name="connsiteX0" fmla="*/ 1941583 w 3876811"/>
              <a:gd name="connsiteY0" fmla="*/ 0 h 5245563"/>
              <a:gd name="connsiteX1" fmla="*/ 2111641 w 3876811"/>
              <a:gd name="connsiteY1" fmla="*/ 149097 h 5245563"/>
              <a:gd name="connsiteX2" fmla="*/ 3370493 w 3876811"/>
              <a:gd name="connsiteY2" fmla="*/ 774451 h 5245563"/>
              <a:gd name="connsiteX3" fmla="*/ 3876811 w 3876811"/>
              <a:gd name="connsiteY3" fmla="*/ 1854684 h 5245563"/>
              <a:gd name="connsiteX4" fmla="*/ 3876811 w 3876811"/>
              <a:gd name="connsiteY4" fmla="*/ 2019920 h 5245563"/>
              <a:gd name="connsiteX5" fmla="*/ 3876811 w 3876811"/>
              <a:gd name="connsiteY5" fmla="*/ 2491569 h 5245563"/>
              <a:gd name="connsiteX6" fmla="*/ 3876811 w 3876811"/>
              <a:gd name="connsiteY6" fmla="*/ 2753995 h 5245563"/>
              <a:gd name="connsiteX7" fmla="*/ 3876811 w 3876811"/>
              <a:gd name="connsiteY7" fmla="*/ 3115353 h 5245563"/>
              <a:gd name="connsiteX8" fmla="*/ 3876811 w 3876811"/>
              <a:gd name="connsiteY8" fmla="*/ 3390879 h 5245563"/>
              <a:gd name="connsiteX9" fmla="*/ 3370493 w 3876811"/>
              <a:gd name="connsiteY9" fmla="*/ 4471114 h 5245563"/>
              <a:gd name="connsiteX10" fmla="*/ 2111639 w 3876811"/>
              <a:gd name="connsiteY10" fmla="*/ 5096465 h 5245563"/>
              <a:gd name="connsiteX11" fmla="*/ 1935228 w 3876811"/>
              <a:gd name="connsiteY11" fmla="*/ 5245563 h 5245563"/>
              <a:gd name="connsiteX12" fmla="*/ 1765171 w 3876811"/>
              <a:gd name="connsiteY12" fmla="*/ 5096465 h 5245563"/>
              <a:gd name="connsiteX13" fmla="*/ 506317 w 3876811"/>
              <a:gd name="connsiteY13" fmla="*/ 4471114 h 5245563"/>
              <a:gd name="connsiteX14" fmla="*/ 0 w 3876811"/>
              <a:gd name="connsiteY14" fmla="*/ 3390879 h 5245563"/>
              <a:gd name="connsiteX15" fmla="*/ 0 w 3876811"/>
              <a:gd name="connsiteY15" fmla="*/ 3115353 h 5245563"/>
              <a:gd name="connsiteX16" fmla="*/ 0 w 3876811"/>
              <a:gd name="connsiteY16" fmla="*/ 2753995 h 5245563"/>
              <a:gd name="connsiteX17" fmla="*/ 0 w 3876811"/>
              <a:gd name="connsiteY17" fmla="*/ 2491569 h 5245563"/>
              <a:gd name="connsiteX18" fmla="*/ 0 w 3876811"/>
              <a:gd name="connsiteY18" fmla="*/ 2019920 h 5245563"/>
              <a:gd name="connsiteX19" fmla="*/ 0 w 3876811"/>
              <a:gd name="connsiteY19" fmla="*/ 1854684 h 5245563"/>
              <a:gd name="connsiteX20" fmla="*/ 506318 w 3876811"/>
              <a:gd name="connsiteY20" fmla="*/ 774451 h 5245563"/>
              <a:gd name="connsiteX21" fmla="*/ 1765173 w 3876811"/>
              <a:gd name="connsiteY21" fmla="*/ 149097 h 52455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3876811" h="5245563">
                <a:moveTo>
                  <a:pt x="1941583" y="0"/>
                </a:moveTo>
                <a:lnTo>
                  <a:pt x="2111641" y="149097"/>
                </a:lnTo>
                <a:cubicBezTo>
                  <a:pt x="2533315" y="474958"/>
                  <a:pt x="3008487" y="564716"/>
                  <a:pt x="3370493" y="774451"/>
                </a:cubicBezTo>
                <a:cubicBezTo>
                  <a:pt x="3718590" y="1017851"/>
                  <a:pt x="3876811" y="1296993"/>
                  <a:pt x="3876811" y="1854684"/>
                </a:cubicBezTo>
                <a:lnTo>
                  <a:pt x="3876811" y="2019920"/>
                </a:lnTo>
                <a:lnTo>
                  <a:pt x="3876811" y="2491569"/>
                </a:lnTo>
                <a:lnTo>
                  <a:pt x="3876811" y="2753995"/>
                </a:lnTo>
                <a:lnTo>
                  <a:pt x="3876811" y="3115353"/>
                </a:lnTo>
                <a:lnTo>
                  <a:pt x="3876811" y="3390879"/>
                </a:lnTo>
                <a:cubicBezTo>
                  <a:pt x="3876811" y="3948571"/>
                  <a:pt x="3718588" y="4227713"/>
                  <a:pt x="3370493" y="4471114"/>
                </a:cubicBezTo>
                <a:cubicBezTo>
                  <a:pt x="3008484" y="4680847"/>
                  <a:pt x="2533312" y="4770605"/>
                  <a:pt x="2111639" y="5096465"/>
                </a:cubicBezTo>
                <a:lnTo>
                  <a:pt x="1935228" y="5245563"/>
                </a:lnTo>
                <a:lnTo>
                  <a:pt x="1765171" y="5096465"/>
                </a:lnTo>
                <a:cubicBezTo>
                  <a:pt x="1343496" y="4770605"/>
                  <a:pt x="868325" y="4680847"/>
                  <a:pt x="506317" y="4471114"/>
                </a:cubicBezTo>
                <a:cubicBezTo>
                  <a:pt x="158223" y="4227713"/>
                  <a:pt x="0" y="3948571"/>
                  <a:pt x="0" y="3390879"/>
                </a:cubicBezTo>
                <a:lnTo>
                  <a:pt x="0" y="3115353"/>
                </a:lnTo>
                <a:lnTo>
                  <a:pt x="0" y="2753995"/>
                </a:lnTo>
                <a:lnTo>
                  <a:pt x="0" y="2491569"/>
                </a:lnTo>
                <a:lnTo>
                  <a:pt x="0" y="2019920"/>
                </a:lnTo>
                <a:lnTo>
                  <a:pt x="0" y="1854684"/>
                </a:lnTo>
                <a:cubicBezTo>
                  <a:pt x="0" y="1296993"/>
                  <a:pt x="158224" y="1017851"/>
                  <a:pt x="506318" y="774451"/>
                </a:cubicBezTo>
                <a:cubicBezTo>
                  <a:pt x="868327" y="564716"/>
                  <a:pt x="1343498" y="474958"/>
                  <a:pt x="1765173" y="149097"/>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4" name="Picture 3" descr="A colorful logo on a black background&#10;&#10;Description automatically generated">
            <a:extLst>
              <a:ext uri="{FF2B5EF4-FFF2-40B4-BE49-F238E27FC236}">
                <a16:creationId xmlns:a16="http://schemas.microsoft.com/office/drawing/2014/main" id="{496585B2-8309-F96B-A095-BEA31892A988}"/>
              </a:ext>
            </a:extLst>
          </p:cNvPr>
          <p:cNvPicPr>
            <a:picLocks noChangeAspect="1"/>
          </p:cNvPicPr>
          <p:nvPr/>
        </p:nvPicPr>
        <p:blipFill rotWithShape="1">
          <a:blip r:embed="rId2"/>
          <a:srcRect l="140" r="5356" b="-1"/>
          <a:stretch/>
        </p:blipFill>
        <p:spPr>
          <a:xfrm>
            <a:off x="7756877" y="1887629"/>
            <a:ext cx="2578257" cy="3082742"/>
          </a:xfrm>
          <a:prstGeom prst="rect">
            <a:avLst/>
          </a:prstGeom>
        </p:spPr>
      </p:pic>
    </p:spTree>
    <p:extLst>
      <p:ext uri="{BB962C8B-B14F-4D97-AF65-F5344CB8AC3E}">
        <p14:creationId xmlns:p14="http://schemas.microsoft.com/office/powerpoint/2010/main" val="22115912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500"/>
                                  </p:stCondLst>
                                  <p:iterate>
                                    <p:tmPct val="10000"/>
                                  </p:iterate>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700"/>
                                        <p:tgtEl>
                                          <p:spTgt spid="3">
                                            <p:txEl>
                                              <p:pRg st="1" end="1"/>
                                            </p:txEl>
                                          </p:spTgt>
                                        </p:tgtEl>
                                      </p:cBhvr>
                                    </p:animEffect>
                                  </p:childTnLst>
                                </p:cTn>
                              </p:par>
                              <p:par>
                                <p:cTn id="8" presetID="10" presetClass="entr" presetSubtype="0" fill="hold" grpId="0" nodeType="withEffect">
                                  <p:stCondLst>
                                    <p:cond delay="1000"/>
                                  </p:stCondLst>
                                  <p:iterate>
                                    <p:tmPct val="10000"/>
                                  </p:iterate>
                                  <p:childTnLst>
                                    <p:set>
                                      <p:cBhvr>
                                        <p:cTn id="9" dur="1" fill="hold">
                                          <p:stCondLst>
                                            <p:cond delay="0"/>
                                          </p:stCondLst>
                                        </p:cTn>
                                        <p:tgtEl>
                                          <p:spTgt spid="2"/>
                                        </p:tgtEl>
                                        <p:attrNameLst>
                                          <p:attrName>style.visibility</p:attrName>
                                        </p:attrNameLst>
                                      </p:cBhvr>
                                      <p:to>
                                        <p:strVal val="visible"/>
                                      </p:to>
                                    </p:set>
                                    <p:animEffect transition="in" filter="fade">
                                      <p:cBhvr>
                                        <p:cTn id="10"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782CE45-61C5-4799-9D0D-AC196F3128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EFF46929-7F95-46F3-B891-8310D47433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9595" y="805231"/>
            <a:ext cx="3876811" cy="5245563"/>
          </a:xfrm>
          <a:custGeom>
            <a:avLst/>
            <a:gdLst>
              <a:gd name="connsiteX0" fmla="*/ 1941583 w 3876811"/>
              <a:gd name="connsiteY0" fmla="*/ 0 h 5245563"/>
              <a:gd name="connsiteX1" fmla="*/ 2111641 w 3876811"/>
              <a:gd name="connsiteY1" fmla="*/ 149097 h 5245563"/>
              <a:gd name="connsiteX2" fmla="*/ 3370493 w 3876811"/>
              <a:gd name="connsiteY2" fmla="*/ 774451 h 5245563"/>
              <a:gd name="connsiteX3" fmla="*/ 3876811 w 3876811"/>
              <a:gd name="connsiteY3" fmla="*/ 1854684 h 5245563"/>
              <a:gd name="connsiteX4" fmla="*/ 3876811 w 3876811"/>
              <a:gd name="connsiteY4" fmla="*/ 2019920 h 5245563"/>
              <a:gd name="connsiteX5" fmla="*/ 3876811 w 3876811"/>
              <a:gd name="connsiteY5" fmla="*/ 2491569 h 5245563"/>
              <a:gd name="connsiteX6" fmla="*/ 3876811 w 3876811"/>
              <a:gd name="connsiteY6" fmla="*/ 2753995 h 5245563"/>
              <a:gd name="connsiteX7" fmla="*/ 3876811 w 3876811"/>
              <a:gd name="connsiteY7" fmla="*/ 3115353 h 5245563"/>
              <a:gd name="connsiteX8" fmla="*/ 3876811 w 3876811"/>
              <a:gd name="connsiteY8" fmla="*/ 3390879 h 5245563"/>
              <a:gd name="connsiteX9" fmla="*/ 3370493 w 3876811"/>
              <a:gd name="connsiteY9" fmla="*/ 4471114 h 5245563"/>
              <a:gd name="connsiteX10" fmla="*/ 2111639 w 3876811"/>
              <a:gd name="connsiteY10" fmla="*/ 5096465 h 5245563"/>
              <a:gd name="connsiteX11" fmla="*/ 1935228 w 3876811"/>
              <a:gd name="connsiteY11" fmla="*/ 5245563 h 5245563"/>
              <a:gd name="connsiteX12" fmla="*/ 1765171 w 3876811"/>
              <a:gd name="connsiteY12" fmla="*/ 5096465 h 5245563"/>
              <a:gd name="connsiteX13" fmla="*/ 506317 w 3876811"/>
              <a:gd name="connsiteY13" fmla="*/ 4471114 h 5245563"/>
              <a:gd name="connsiteX14" fmla="*/ 0 w 3876811"/>
              <a:gd name="connsiteY14" fmla="*/ 3390879 h 5245563"/>
              <a:gd name="connsiteX15" fmla="*/ 0 w 3876811"/>
              <a:gd name="connsiteY15" fmla="*/ 3115353 h 5245563"/>
              <a:gd name="connsiteX16" fmla="*/ 0 w 3876811"/>
              <a:gd name="connsiteY16" fmla="*/ 2753995 h 5245563"/>
              <a:gd name="connsiteX17" fmla="*/ 0 w 3876811"/>
              <a:gd name="connsiteY17" fmla="*/ 2491569 h 5245563"/>
              <a:gd name="connsiteX18" fmla="*/ 0 w 3876811"/>
              <a:gd name="connsiteY18" fmla="*/ 2019920 h 5245563"/>
              <a:gd name="connsiteX19" fmla="*/ 0 w 3876811"/>
              <a:gd name="connsiteY19" fmla="*/ 1854684 h 5245563"/>
              <a:gd name="connsiteX20" fmla="*/ 506318 w 3876811"/>
              <a:gd name="connsiteY20" fmla="*/ 774451 h 5245563"/>
              <a:gd name="connsiteX21" fmla="*/ 1765173 w 3876811"/>
              <a:gd name="connsiteY21" fmla="*/ 149097 h 52455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3876811" h="5245563">
                <a:moveTo>
                  <a:pt x="1941583" y="0"/>
                </a:moveTo>
                <a:lnTo>
                  <a:pt x="2111641" y="149097"/>
                </a:lnTo>
                <a:cubicBezTo>
                  <a:pt x="2533315" y="474958"/>
                  <a:pt x="3008487" y="564716"/>
                  <a:pt x="3370493" y="774451"/>
                </a:cubicBezTo>
                <a:cubicBezTo>
                  <a:pt x="3718590" y="1017851"/>
                  <a:pt x="3876811" y="1296993"/>
                  <a:pt x="3876811" y="1854684"/>
                </a:cubicBezTo>
                <a:lnTo>
                  <a:pt x="3876811" y="2019920"/>
                </a:lnTo>
                <a:lnTo>
                  <a:pt x="3876811" y="2491569"/>
                </a:lnTo>
                <a:lnTo>
                  <a:pt x="3876811" y="2753995"/>
                </a:lnTo>
                <a:lnTo>
                  <a:pt x="3876811" y="3115353"/>
                </a:lnTo>
                <a:lnTo>
                  <a:pt x="3876811" y="3390879"/>
                </a:lnTo>
                <a:cubicBezTo>
                  <a:pt x="3876811" y="3948571"/>
                  <a:pt x="3718588" y="4227713"/>
                  <a:pt x="3370493" y="4471114"/>
                </a:cubicBezTo>
                <a:cubicBezTo>
                  <a:pt x="3008484" y="4680847"/>
                  <a:pt x="2533312" y="4770605"/>
                  <a:pt x="2111639" y="5096465"/>
                </a:cubicBezTo>
                <a:lnTo>
                  <a:pt x="1935228" y="5245563"/>
                </a:lnTo>
                <a:lnTo>
                  <a:pt x="1765171" y="5096465"/>
                </a:lnTo>
                <a:cubicBezTo>
                  <a:pt x="1343496" y="4770605"/>
                  <a:pt x="868325" y="4680847"/>
                  <a:pt x="506317" y="4471114"/>
                </a:cubicBezTo>
                <a:cubicBezTo>
                  <a:pt x="158223" y="4227713"/>
                  <a:pt x="0" y="3948571"/>
                  <a:pt x="0" y="3390879"/>
                </a:cubicBezTo>
                <a:lnTo>
                  <a:pt x="0" y="3115353"/>
                </a:lnTo>
                <a:lnTo>
                  <a:pt x="0" y="2753995"/>
                </a:lnTo>
                <a:lnTo>
                  <a:pt x="0" y="2491569"/>
                </a:lnTo>
                <a:lnTo>
                  <a:pt x="0" y="2019920"/>
                </a:lnTo>
                <a:lnTo>
                  <a:pt x="0" y="1854684"/>
                </a:lnTo>
                <a:cubicBezTo>
                  <a:pt x="0" y="1296993"/>
                  <a:pt x="158224" y="1017851"/>
                  <a:pt x="506318" y="774451"/>
                </a:cubicBezTo>
                <a:cubicBezTo>
                  <a:pt x="868327" y="564716"/>
                  <a:pt x="1343498" y="474958"/>
                  <a:pt x="1765173" y="149097"/>
                </a:cubicBezTo>
                <a:close/>
              </a:path>
            </a:pathLst>
          </a:custGeom>
          <a:solidFill>
            <a:schemeClr val="bg2">
              <a:lumMod val="75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7A422482-9F2F-4692-885F-7B632C26EE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0828" y="720724"/>
            <a:ext cx="4014345" cy="5414576"/>
          </a:xfrm>
          <a:custGeom>
            <a:avLst/>
            <a:gdLst>
              <a:gd name="connsiteX0" fmla="*/ 2144960 w 4282900"/>
              <a:gd name="connsiteY0" fmla="*/ 0 h 5795027"/>
              <a:gd name="connsiteX1" fmla="*/ 2332832 w 4282900"/>
              <a:gd name="connsiteY1" fmla="*/ 164715 h 5795027"/>
              <a:gd name="connsiteX2" fmla="*/ 3723546 w 4282900"/>
              <a:gd name="connsiteY2" fmla="*/ 855573 h 5795027"/>
              <a:gd name="connsiteX3" fmla="*/ 4282900 w 4282900"/>
              <a:gd name="connsiteY3" fmla="*/ 2048959 h 5795027"/>
              <a:gd name="connsiteX4" fmla="*/ 4282900 w 4282900"/>
              <a:gd name="connsiteY4" fmla="*/ 2231503 h 5795027"/>
              <a:gd name="connsiteX5" fmla="*/ 4282900 w 4282900"/>
              <a:gd name="connsiteY5" fmla="*/ 2752557 h 5795027"/>
              <a:gd name="connsiteX6" fmla="*/ 4282900 w 4282900"/>
              <a:gd name="connsiteY6" fmla="*/ 3042471 h 5795027"/>
              <a:gd name="connsiteX7" fmla="*/ 4282900 w 4282900"/>
              <a:gd name="connsiteY7" fmla="*/ 3441681 h 5795027"/>
              <a:gd name="connsiteX8" fmla="*/ 4282900 w 4282900"/>
              <a:gd name="connsiteY8" fmla="*/ 3746068 h 5795027"/>
              <a:gd name="connsiteX9" fmla="*/ 3723546 w 4282900"/>
              <a:gd name="connsiteY9" fmla="*/ 4939455 h 5795027"/>
              <a:gd name="connsiteX10" fmla="*/ 2332829 w 4282900"/>
              <a:gd name="connsiteY10" fmla="*/ 5630311 h 5795027"/>
              <a:gd name="connsiteX11" fmla="*/ 2137940 w 4282900"/>
              <a:gd name="connsiteY11" fmla="*/ 5795027 h 5795027"/>
              <a:gd name="connsiteX12" fmla="*/ 1950069 w 4282900"/>
              <a:gd name="connsiteY12" fmla="*/ 5630311 h 5795027"/>
              <a:gd name="connsiteX13" fmla="*/ 559353 w 4282900"/>
              <a:gd name="connsiteY13" fmla="*/ 4939455 h 5795027"/>
              <a:gd name="connsiteX14" fmla="*/ 0 w 4282900"/>
              <a:gd name="connsiteY14" fmla="*/ 3746068 h 5795027"/>
              <a:gd name="connsiteX15" fmla="*/ 0 w 4282900"/>
              <a:gd name="connsiteY15" fmla="*/ 3441681 h 5795027"/>
              <a:gd name="connsiteX16" fmla="*/ 0 w 4282900"/>
              <a:gd name="connsiteY16" fmla="*/ 3042471 h 5795027"/>
              <a:gd name="connsiteX17" fmla="*/ 0 w 4282900"/>
              <a:gd name="connsiteY17" fmla="*/ 2752557 h 5795027"/>
              <a:gd name="connsiteX18" fmla="*/ 0 w 4282900"/>
              <a:gd name="connsiteY18" fmla="*/ 2231503 h 5795027"/>
              <a:gd name="connsiteX19" fmla="*/ 0 w 4282900"/>
              <a:gd name="connsiteY19" fmla="*/ 2048959 h 5795027"/>
              <a:gd name="connsiteX20" fmla="*/ 559354 w 4282900"/>
              <a:gd name="connsiteY20" fmla="*/ 855573 h 5795027"/>
              <a:gd name="connsiteX21" fmla="*/ 1950071 w 4282900"/>
              <a:gd name="connsiteY21" fmla="*/ 164715 h 57950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4282900" h="5795027">
                <a:moveTo>
                  <a:pt x="2144960" y="0"/>
                </a:moveTo>
                <a:lnTo>
                  <a:pt x="2332832" y="164715"/>
                </a:lnTo>
                <a:cubicBezTo>
                  <a:pt x="2798675" y="524709"/>
                  <a:pt x="3323620" y="623869"/>
                  <a:pt x="3723546" y="855573"/>
                </a:cubicBezTo>
                <a:cubicBezTo>
                  <a:pt x="4108105" y="1124469"/>
                  <a:pt x="4282900" y="1432851"/>
                  <a:pt x="4282900" y="2048959"/>
                </a:cubicBezTo>
                <a:lnTo>
                  <a:pt x="4282900" y="2231503"/>
                </a:lnTo>
                <a:lnTo>
                  <a:pt x="4282900" y="2752557"/>
                </a:lnTo>
                <a:lnTo>
                  <a:pt x="4282900" y="3042471"/>
                </a:lnTo>
                <a:lnTo>
                  <a:pt x="4282900" y="3441681"/>
                </a:lnTo>
                <a:lnTo>
                  <a:pt x="4282900" y="3746068"/>
                </a:lnTo>
                <a:cubicBezTo>
                  <a:pt x="4282900" y="4362177"/>
                  <a:pt x="4108103" y="4670559"/>
                  <a:pt x="3723546" y="4939455"/>
                </a:cubicBezTo>
                <a:cubicBezTo>
                  <a:pt x="3323617" y="5171158"/>
                  <a:pt x="2798672" y="5270318"/>
                  <a:pt x="2332829" y="5630311"/>
                </a:cubicBezTo>
                <a:lnTo>
                  <a:pt x="2137940" y="5795027"/>
                </a:lnTo>
                <a:lnTo>
                  <a:pt x="1950069" y="5630311"/>
                </a:lnTo>
                <a:cubicBezTo>
                  <a:pt x="1484225" y="5270318"/>
                  <a:pt x="959280" y="5171158"/>
                  <a:pt x="559353" y="4939455"/>
                </a:cubicBezTo>
                <a:cubicBezTo>
                  <a:pt x="174796" y="4670559"/>
                  <a:pt x="0" y="4362177"/>
                  <a:pt x="0" y="3746068"/>
                </a:cubicBezTo>
                <a:lnTo>
                  <a:pt x="0" y="3441681"/>
                </a:lnTo>
                <a:lnTo>
                  <a:pt x="0" y="3042471"/>
                </a:lnTo>
                <a:lnTo>
                  <a:pt x="0" y="2752557"/>
                </a:lnTo>
                <a:lnTo>
                  <a:pt x="0" y="2231503"/>
                </a:lnTo>
                <a:lnTo>
                  <a:pt x="0" y="2048959"/>
                </a:lnTo>
                <a:cubicBezTo>
                  <a:pt x="0" y="1432851"/>
                  <a:pt x="174797" y="1124469"/>
                  <a:pt x="559354" y="855573"/>
                </a:cubicBezTo>
                <a:cubicBezTo>
                  <a:pt x="959283" y="623869"/>
                  <a:pt x="1484227" y="524709"/>
                  <a:pt x="1950071" y="164715"/>
                </a:cubicBezTo>
                <a:close/>
              </a:path>
            </a:pathLst>
          </a:custGeom>
          <a:noFill/>
          <a:ln w="25400" cap="rnd">
            <a:solidFill>
              <a:schemeClr val="bg2">
                <a:lumMod val="75000"/>
                <a:alpha val="67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156A6283-D156-56FE-F3EA-35D54E88D105}"/>
              </a:ext>
            </a:extLst>
          </p:cNvPr>
          <p:cNvSpPr>
            <a:spLocks noGrp="1"/>
          </p:cNvSpPr>
          <p:nvPr>
            <p:ph type="title"/>
          </p:nvPr>
        </p:nvSpPr>
        <p:spPr>
          <a:xfrm>
            <a:off x="1533525" y="1821657"/>
            <a:ext cx="3028950" cy="3200400"/>
          </a:xfrm>
        </p:spPr>
        <p:txBody>
          <a:bodyPr>
            <a:normAutofit/>
          </a:bodyPr>
          <a:lstStyle/>
          <a:p>
            <a:pPr algn="ctr"/>
            <a:r>
              <a:rPr lang="en-US" dirty="0"/>
              <a:t>TikTok's Response</a:t>
            </a:r>
          </a:p>
        </p:txBody>
      </p:sp>
      <p:sp>
        <p:nvSpPr>
          <p:cNvPr id="3" name="Content Placeholder 2">
            <a:extLst>
              <a:ext uri="{FF2B5EF4-FFF2-40B4-BE49-F238E27FC236}">
                <a16:creationId xmlns:a16="http://schemas.microsoft.com/office/drawing/2014/main" id="{74CF717C-823B-1715-C260-C69A45D6BA02}"/>
              </a:ext>
            </a:extLst>
          </p:cNvPr>
          <p:cNvSpPr>
            <a:spLocks noGrp="1"/>
          </p:cNvSpPr>
          <p:nvPr>
            <p:ph idx="1"/>
          </p:nvPr>
        </p:nvSpPr>
        <p:spPr>
          <a:xfrm>
            <a:off x="6095999" y="62514"/>
            <a:ext cx="5143501" cy="6701161"/>
          </a:xfrm>
        </p:spPr>
        <p:txBody>
          <a:bodyPr vert="horz" lIns="91440" tIns="45720" rIns="91440" bIns="45720" rtlCol="0" anchor="ctr">
            <a:normAutofit/>
          </a:bodyPr>
          <a:lstStyle/>
          <a:p>
            <a:r>
              <a:rPr lang="en-US" sz="2200" dirty="0"/>
              <a:t>A spokesperson for TikTok expressed that the company's "deepest sympathies go out to the family."</a:t>
            </a:r>
          </a:p>
          <a:p>
            <a:r>
              <a:rPr lang="en-US" sz="2200" dirty="0"/>
              <a:t>"At TikTok, we strictly prohibit and remove content that promotes dangerous behavior with the safety of our community as a priority. We have never seen this type of content on our platform and have blocked searches for years to help discourage copycat behavior."</a:t>
            </a:r>
          </a:p>
          <a:p>
            <a:r>
              <a:rPr lang="en-US" sz="2200" dirty="0"/>
              <a:t>"Our team of 40,000 safety professionals works to remove violations of our Community Guidelines and we encourage our community to report any content or accounts they're concerned about."</a:t>
            </a:r>
          </a:p>
        </p:txBody>
      </p:sp>
    </p:spTree>
    <p:extLst>
      <p:ext uri="{BB962C8B-B14F-4D97-AF65-F5344CB8AC3E}">
        <p14:creationId xmlns:p14="http://schemas.microsoft.com/office/powerpoint/2010/main" val="4732963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DAE7EA-2A42-3B1F-8046-DD2D3925F34A}"/>
              </a:ext>
            </a:extLst>
          </p:cNvPr>
          <p:cNvSpPr>
            <a:spLocks noGrp="1"/>
          </p:cNvSpPr>
          <p:nvPr>
            <p:ph type="title"/>
          </p:nvPr>
        </p:nvSpPr>
        <p:spPr/>
        <p:txBody>
          <a:bodyPr>
            <a:normAutofit fontScale="90000"/>
          </a:bodyPr>
          <a:lstStyle/>
          <a:p>
            <a:r>
              <a:rPr lang="en-US" dirty="0"/>
              <a:t>How Does TikTok Take Action in Response to Potential Dangers Displayed on Platform?</a:t>
            </a:r>
          </a:p>
        </p:txBody>
      </p:sp>
      <p:sp>
        <p:nvSpPr>
          <p:cNvPr id="3" name="Content Placeholder 2">
            <a:extLst>
              <a:ext uri="{FF2B5EF4-FFF2-40B4-BE49-F238E27FC236}">
                <a16:creationId xmlns:a16="http://schemas.microsoft.com/office/drawing/2014/main" id="{7C175434-7B20-5A09-F1F8-120106879D57}"/>
              </a:ext>
            </a:extLst>
          </p:cNvPr>
          <p:cNvSpPr>
            <a:spLocks noGrp="1"/>
          </p:cNvSpPr>
          <p:nvPr>
            <p:ph idx="1"/>
          </p:nvPr>
        </p:nvSpPr>
        <p:spPr>
          <a:xfrm>
            <a:off x="966744" y="2248257"/>
            <a:ext cx="9076329" cy="4494385"/>
          </a:xfrm>
        </p:spPr>
        <p:txBody>
          <a:bodyPr vert="horz" lIns="91440" tIns="45720" rIns="91440" bIns="45720" rtlCol="0" anchor="t">
            <a:normAutofit/>
          </a:bodyPr>
          <a:lstStyle/>
          <a:p>
            <a:r>
              <a:rPr lang="en-US" dirty="0"/>
              <a:t>TikTok uses automated and human evaluation to detect and take action against those that violate their Community Guidelines.</a:t>
            </a:r>
          </a:p>
          <a:p>
            <a:r>
              <a:rPr lang="en-US" dirty="0"/>
              <a:t>TikTok's most recent Community Guidelines was updated on April 21st, 2023.</a:t>
            </a:r>
          </a:p>
          <a:p>
            <a:r>
              <a:rPr lang="en-US" dirty="0"/>
              <a:t>What are TikTok's Community Guidelines?</a:t>
            </a:r>
          </a:p>
          <a:p>
            <a:pPr lvl="2">
              <a:buFont typeface="Wingdings" panose="02020502050305020303" pitchFamily="18" charset="0"/>
              <a:buChar char="Ø"/>
            </a:pPr>
            <a:r>
              <a:rPr lang="en-US" sz="2000" dirty="0"/>
              <a:t> Remove violative content from the platform that breaks their rules.</a:t>
            </a:r>
          </a:p>
          <a:p>
            <a:pPr lvl="2">
              <a:buFont typeface="Wingdings" panose="02020502050305020303" pitchFamily="18" charset="0"/>
              <a:buChar char="Ø"/>
            </a:pPr>
            <a:r>
              <a:rPr lang="en-US" sz="2000" dirty="0"/>
              <a:t> Age-restrict mature content so it is only viewed by adults (18 years and older).</a:t>
            </a:r>
          </a:p>
          <a:p>
            <a:pPr lvl="2">
              <a:buFont typeface="Wingdings" panose="02020502050305020303" pitchFamily="18" charset="0"/>
              <a:buChar char="Ø"/>
            </a:pPr>
            <a:r>
              <a:rPr lang="en-US" sz="2000" dirty="0"/>
              <a:t> Maintain For You feed eligibility standards to ensure that any content that may be promoted by their recommendation system is appropriate for a broad audience.</a:t>
            </a:r>
          </a:p>
          <a:p>
            <a:pPr lvl="2">
              <a:buFont typeface="Wingdings" panose="02020502050305020303" pitchFamily="18" charset="0"/>
              <a:buChar char="Ø"/>
            </a:pPr>
            <a:r>
              <a:rPr lang="en-US" sz="2000" dirty="0"/>
              <a:t> Empower the community with information, tools, and resources.</a:t>
            </a:r>
          </a:p>
        </p:txBody>
      </p:sp>
    </p:spTree>
    <p:extLst>
      <p:ext uri="{BB962C8B-B14F-4D97-AF65-F5344CB8AC3E}">
        <p14:creationId xmlns:p14="http://schemas.microsoft.com/office/powerpoint/2010/main" val="42473701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782CE45-61C5-4799-9D0D-AC196F3128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EFF46929-7F95-46F3-B891-8310D47433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9595" y="805231"/>
            <a:ext cx="3876811" cy="5245563"/>
          </a:xfrm>
          <a:custGeom>
            <a:avLst/>
            <a:gdLst>
              <a:gd name="connsiteX0" fmla="*/ 1941583 w 3876811"/>
              <a:gd name="connsiteY0" fmla="*/ 0 h 5245563"/>
              <a:gd name="connsiteX1" fmla="*/ 2111641 w 3876811"/>
              <a:gd name="connsiteY1" fmla="*/ 149097 h 5245563"/>
              <a:gd name="connsiteX2" fmla="*/ 3370493 w 3876811"/>
              <a:gd name="connsiteY2" fmla="*/ 774451 h 5245563"/>
              <a:gd name="connsiteX3" fmla="*/ 3876811 w 3876811"/>
              <a:gd name="connsiteY3" fmla="*/ 1854684 h 5245563"/>
              <a:gd name="connsiteX4" fmla="*/ 3876811 w 3876811"/>
              <a:gd name="connsiteY4" fmla="*/ 2019920 h 5245563"/>
              <a:gd name="connsiteX5" fmla="*/ 3876811 w 3876811"/>
              <a:gd name="connsiteY5" fmla="*/ 2491569 h 5245563"/>
              <a:gd name="connsiteX6" fmla="*/ 3876811 w 3876811"/>
              <a:gd name="connsiteY6" fmla="*/ 2753995 h 5245563"/>
              <a:gd name="connsiteX7" fmla="*/ 3876811 w 3876811"/>
              <a:gd name="connsiteY7" fmla="*/ 3115353 h 5245563"/>
              <a:gd name="connsiteX8" fmla="*/ 3876811 w 3876811"/>
              <a:gd name="connsiteY8" fmla="*/ 3390879 h 5245563"/>
              <a:gd name="connsiteX9" fmla="*/ 3370493 w 3876811"/>
              <a:gd name="connsiteY9" fmla="*/ 4471114 h 5245563"/>
              <a:gd name="connsiteX10" fmla="*/ 2111639 w 3876811"/>
              <a:gd name="connsiteY10" fmla="*/ 5096465 h 5245563"/>
              <a:gd name="connsiteX11" fmla="*/ 1935228 w 3876811"/>
              <a:gd name="connsiteY11" fmla="*/ 5245563 h 5245563"/>
              <a:gd name="connsiteX12" fmla="*/ 1765171 w 3876811"/>
              <a:gd name="connsiteY12" fmla="*/ 5096465 h 5245563"/>
              <a:gd name="connsiteX13" fmla="*/ 506317 w 3876811"/>
              <a:gd name="connsiteY13" fmla="*/ 4471114 h 5245563"/>
              <a:gd name="connsiteX14" fmla="*/ 0 w 3876811"/>
              <a:gd name="connsiteY14" fmla="*/ 3390879 h 5245563"/>
              <a:gd name="connsiteX15" fmla="*/ 0 w 3876811"/>
              <a:gd name="connsiteY15" fmla="*/ 3115353 h 5245563"/>
              <a:gd name="connsiteX16" fmla="*/ 0 w 3876811"/>
              <a:gd name="connsiteY16" fmla="*/ 2753995 h 5245563"/>
              <a:gd name="connsiteX17" fmla="*/ 0 w 3876811"/>
              <a:gd name="connsiteY17" fmla="*/ 2491569 h 5245563"/>
              <a:gd name="connsiteX18" fmla="*/ 0 w 3876811"/>
              <a:gd name="connsiteY18" fmla="*/ 2019920 h 5245563"/>
              <a:gd name="connsiteX19" fmla="*/ 0 w 3876811"/>
              <a:gd name="connsiteY19" fmla="*/ 1854684 h 5245563"/>
              <a:gd name="connsiteX20" fmla="*/ 506318 w 3876811"/>
              <a:gd name="connsiteY20" fmla="*/ 774451 h 5245563"/>
              <a:gd name="connsiteX21" fmla="*/ 1765173 w 3876811"/>
              <a:gd name="connsiteY21" fmla="*/ 149097 h 52455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3876811" h="5245563">
                <a:moveTo>
                  <a:pt x="1941583" y="0"/>
                </a:moveTo>
                <a:lnTo>
                  <a:pt x="2111641" y="149097"/>
                </a:lnTo>
                <a:cubicBezTo>
                  <a:pt x="2533315" y="474958"/>
                  <a:pt x="3008487" y="564716"/>
                  <a:pt x="3370493" y="774451"/>
                </a:cubicBezTo>
                <a:cubicBezTo>
                  <a:pt x="3718590" y="1017851"/>
                  <a:pt x="3876811" y="1296993"/>
                  <a:pt x="3876811" y="1854684"/>
                </a:cubicBezTo>
                <a:lnTo>
                  <a:pt x="3876811" y="2019920"/>
                </a:lnTo>
                <a:lnTo>
                  <a:pt x="3876811" y="2491569"/>
                </a:lnTo>
                <a:lnTo>
                  <a:pt x="3876811" y="2753995"/>
                </a:lnTo>
                <a:lnTo>
                  <a:pt x="3876811" y="3115353"/>
                </a:lnTo>
                <a:lnTo>
                  <a:pt x="3876811" y="3390879"/>
                </a:lnTo>
                <a:cubicBezTo>
                  <a:pt x="3876811" y="3948571"/>
                  <a:pt x="3718588" y="4227713"/>
                  <a:pt x="3370493" y="4471114"/>
                </a:cubicBezTo>
                <a:cubicBezTo>
                  <a:pt x="3008484" y="4680847"/>
                  <a:pt x="2533312" y="4770605"/>
                  <a:pt x="2111639" y="5096465"/>
                </a:cubicBezTo>
                <a:lnTo>
                  <a:pt x="1935228" y="5245563"/>
                </a:lnTo>
                <a:lnTo>
                  <a:pt x="1765171" y="5096465"/>
                </a:lnTo>
                <a:cubicBezTo>
                  <a:pt x="1343496" y="4770605"/>
                  <a:pt x="868325" y="4680847"/>
                  <a:pt x="506317" y="4471114"/>
                </a:cubicBezTo>
                <a:cubicBezTo>
                  <a:pt x="158223" y="4227713"/>
                  <a:pt x="0" y="3948571"/>
                  <a:pt x="0" y="3390879"/>
                </a:cubicBezTo>
                <a:lnTo>
                  <a:pt x="0" y="3115353"/>
                </a:lnTo>
                <a:lnTo>
                  <a:pt x="0" y="2753995"/>
                </a:lnTo>
                <a:lnTo>
                  <a:pt x="0" y="2491569"/>
                </a:lnTo>
                <a:lnTo>
                  <a:pt x="0" y="2019920"/>
                </a:lnTo>
                <a:lnTo>
                  <a:pt x="0" y="1854684"/>
                </a:lnTo>
                <a:cubicBezTo>
                  <a:pt x="0" y="1296993"/>
                  <a:pt x="158224" y="1017851"/>
                  <a:pt x="506318" y="774451"/>
                </a:cubicBezTo>
                <a:cubicBezTo>
                  <a:pt x="868327" y="564716"/>
                  <a:pt x="1343498" y="474958"/>
                  <a:pt x="1765173" y="149097"/>
                </a:cubicBezTo>
                <a:close/>
              </a:path>
            </a:pathLst>
          </a:custGeom>
          <a:solidFill>
            <a:schemeClr val="bg2">
              <a:lumMod val="75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7A422482-9F2F-4692-885F-7B632C26EE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0828" y="720724"/>
            <a:ext cx="4014345" cy="5414576"/>
          </a:xfrm>
          <a:custGeom>
            <a:avLst/>
            <a:gdLst>
              <a:gd name="connsiteX0" fmla="*/ 2144960 w 4282900"/>
              <a:gd name="connsiteY0" fmla="*/ 0 h 5795027"/>
              <a:gd name="connsiteX1" fmla="*/ 2332832 w 4282900"/>
              <a:gd name="connsiteY1" fmla="*/ 164715 h 5795027"/>
              <a:gd name="connsiteX2" fmla="*/ 3723546 w 4282900"/>
              <a:gd name="connsiteY2" fmla="*/ 855573 h 5795027"/>
              <a:gd name="connsiteX3" fmla="*/ 4282900 w 4282900"/>
              <a:gd name="connsiteY3" fmla="*/ 2048959 h 5795027"/>
              <a:gd name="connsiteX4" fmla="*/ 4282900 w 4282900"/>
              <a:gd name="connsiteY4" fmla="*/ 2231503 h 5795027"/>
              <a:gd name="connsiteX5" fmla="*/ 4282900 w 4282900"/>
              <a:gd name="connsiteY5" fmla="*/ 2752557 h 5795027"/>
              <a:gd name="connsiteX6" fmla="*/ 4282900 w 4282900"/>
              <a:gd name="connsiteY6" fmla="*/ 3042471 h 5795027"/>
              <a:gd name="connsiteX7" fmla="*/ 4282900 w 4282900"/>
              <a:gd name="connsiteY7" fmla="*/ 3441681 h 5795027"/>
              <a:gd name="connsiteX8" fmla="*/ 4282900 w 4282900"/>
              <a:gd name="connsiteY8" fmla="*/ 3746068 h 5795027"/>
              <a:gd name="connsiteX9" fmla="*/ 3723546 w 4282900"/>
              <a:gd name="connsiteY9" fmla="*/ 4939455 h 5795027"/>
              <a:gd name="connsiteX10" fmla="*/ 2332829 w 4282900"/>
              <a:gd name="connsiteY10" fmla="*/ 5630311 h 5795027"/>
              <a:gd name="connsiteX11" fmla="*/ 2137940 w 4282900"/>
              <a:gd name="connsiteY11" fmla="*/ 5795027 h 5795027"/>
              <a:gd name="connsiteX12" fmla="*/ 1950069 w 4282900"/>
              <a:gd name="connsiteY12" fmla="*/ 5630311 h 5795027"/>
              <a:gd name="connsiteX13" fmla="*/ 559353 w 4282900"/>
              <a:gd name="connsiteY13" fmla="*/ 4939455 h 5795027"/>
              <a:gd name="connsiteX14" fmla="*/ 0 w 4282900"/>
              <a:gd name="connsiteY14" fmla="*/ 3746068 h 5795027"/>
              <a:gd name="connsiteX15" fmla="*/ 0 w 4282900"/>
              <a:gd name="connsiteY15" fmla="*/ 3441681 h 5795027"/>
              <a:gd name="connsiteX16" fmla="*/ 0 w 4282900"/>
              <a:gd name="connsiteY16" fmla="*/ 3042471 h 5795027"/>
              <a:gd name="connsiteX17" fmla="*/ 0 w 4282900"/>
              <a:gd name="connsiteY17" fmla="*/ 2752557 h 5795027"/>
              <a:gd name="connsiteX18" fmla="*/ 0 w 4282900"/>
              <a:gd name="connsiteY18" fmla="*/ 2231503 h 5795027"/>
              <a:gd name="connsiteX19" fmla="*/ 0 w 4282900"/>
              <a:gd name="connsiteY19" fmla="*/ 2048959 h 5795027"/>
              <a:gd name="connsiteX20" fmla="*/ 559354 w 4282900"/>
              <a:gd name="connsiteY20" fmla="*/ 855573 h 5795027"/>
              <a:gd name="connsiteX21" fmla="*/ 1950071 w 4282900"/>
              <a:gd name="connsiteY21" fmla="*/ 164715 h 57950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4282900" h="5795027">
                <a:moveTo>
                  <a:pt x="2144960" y="0"/>
                </a:moveTo>
                <a:lnTo>
                  <a:pt x="2332832" y="164715"/>
                </a:lnTo>
                <a:cubicBezTo>
                  <a:pt x="2798675" y="524709"/>
                  <a:pt x="3323620" y="623869"/>
                  <a:pt x="3723546" y="855573"/>
                </a:cubicBezTo>
                <a:cubicBezTo>
                  <a:pt x="4108105" y="1124469"/>
                  <a:pt x="4282900" y="1432851"/>
                  <a:pt x="4282900" y="2048959"/>
                </a:cubicBezTo>
                <a:lnTo>
                  <a:pt x="4282900" y="2231503"/>
                </a:lnTo>
                <a:lnTo>
                  <a:pt x="4282900" y="2752557"/>
                </a:lnTo>
                <a:lnTo>
                  <a:pt x="4282900" y="3042471"/>
                </a:lnTo>
                <a:lnTo>
                  <a:pt x="4282900" y="3441681"/>
                </a:lnTo>
                <a:lnTo>
                  <a:pt x="4282900" y="3746068"/>
                </a:lnTo>
                <a:cubicBezTo>
                  <a:pt x="4282900" y="4362177"/>
                  <a:pt x="4108103" y="4670559"/>
                  <a:pt x="3723546" y="4939455"/>
                </a:cubicBezTo>
                <a:cubicBezTo>
                  <a:pt x="3323617" y="5171158"/>
                  <a:pt x="2798672" y="5270318"/>
                  <a:pt x="2332829" y="5630311"/>
                </a:cubicBezTo>
                <a:lnTo>
                  <a:pt x="2137940" y="5795027"/>
                </a:lnTo>
                <a:lnTo>
                  <a:pt x="1950069" y="5630311"/>
                </a:lnTo>
                <a:cubicBezTo>
                  <a:pt x="1484225" y="5270318"/>
                  <a:pt x="959280" y="5171158"/>
                  <a:pt x="559353" y="4939455"/>
                </a:cubicBezTo>
                <a:cubicBezTo>
                  <a:pt x="174796" y="4670559"/>
                  <a:pt x="0" y="4362177"/>
                  <a:pt x="0" y="3746068"/>
                </a:cubicBezTo>
                <a:lnTo>
                  <a:pt x="0" y="3441681"/>
                </a:lnTo>
                <a:lnTo>
                  <a:pt x="0" y="3042471"/>
                </a:lnTo>
                <a:lnTo>
                  <a:pt x="0" y="2752557"/>
                </a:lnTo>
                <a:lnTo>
                  <a:pt x="0" y="2231503"/>
                </a:lnTo>
                <a:lnTo>
                  <a:pt x="0" y="2048959"/>
                </a:lnTo>
                <a:cubicBezTo>
                  <a:pt x="0" y="1432851"/>
                  <a:pt x="174797" y="1124469"/>
                  <a:pt x="559354" y="855573"/>
                </a:cubicBezTo>
                <a:cubicBezTo>
                  <a:pt x="959283" y="623869"/>
                  <a:pt x="1484227" y="524709"/>
                  <a:pt x="1950071" y="164715"/>
                </a:cubicBezTo>
                <a:close/>
              </a:path>
            </a:pathLst>
          </a:custGeom>
          <a:noFill/>
          <a:ln w="25400" cap="rnd">
            <a:solidFill>
              <a:schemeClr val="bg2">
                <a:lumMod val="75000"/>
                <a:alpha val="67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F4679C30-6368-90A1-7928-686F301C7C48}"/>
              </a:ext>
            </a:extLst>
          </p:cNvPr>
          <p:cNvSpPr>
            <a:spLocks noGrp="1"/>
          </p:cNvSpPr>
          <p:nvPr>
            <p:ph type="title"/>
          </p:nvPr>
        </p:nvSpPr>
        <p:spPr>
          <a:xfrm>
            <a:off x="1533525" y="1821657"/>
            <a:ext cx="3028950" cy="3200400"/>
          </a:xfrm>
        </p:spPr>
        <p:txBody>
          <a:bodyPr>
            <a:normAutofit/>
          </a:bodyPr>
          <a:lstStyle/>
          <a:p>
            <a:pPr algn="ctr"/>
            <a:r>
              <a:rPr lang="en-US" dirty="0"/>
              <a:t>The Big Question</a:t>
            </a:r>
          </a:p>
        </p:txBody>
      </p:sp>
      <p:sp>
        <p:nvSpPr>
          <p:cNvPr id="3" name="Content Placeholder 2">
            <a:extLst>
              <a:ext uri="{FF2B5EF4-FFF2-40B4-BE49-F238E27FC236}">
                <a16:creationId xmlns:a16="http://schemas.microsoft.com/office/drawing/2014/main" id="{563C0231-D315-D4B0-0A1D-BC48F6C1D6C3}"/>
              </a:ext>
            </a:extLst>
          </p:cNvPr>
          <p:cNvSpPr>
            <a:spLocks noGrp="1"/>
          </p:cNvSpPr>
          <p:nvPr>
            <p:ph idx="1"/>
          </p:nvPr>
        </p:nvSpPr>
        <p:spPr>
          <a:xfrm>
            <a:off x="6095999" y="876300"/>
            <a:ext cx="5143501" cy="5029201"/>
          </a:xfrm>
        </p:spPr>
        <p:txBody>
          <a:bodyPr vert="horz" lIns="91440" tIns="45720" rIns="91440" bIns="45720" rtlCol="0" anchor="ctr">
            <a:normAutofit/>
          </a:bodyPr>
          <a:lstStyle/>
          <a:p>
            <a:r>
              <a:rPr lang="en-US" sz="2200" dirty="0"/>
              <a:t>Should TikTok be held accountable for the numerous deaths and injuries that result from what is displayed on their platform?</a:t>
            </a:r>
          </a:p>
        </p:txBody>
      </p:sp>
    </p:spTree>
    <p:extLst>
      <p:ext uri="{BB962C8B-B14F-4D97-AF65-F5344CB8AC3E}">
        <p14:creationId xmlns:p14="http://schemas.microsoft.com/office/powerpoint/2010/main" val="3773681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65ABB4-6CFF-A4A9-FF7B-02847352D0EF}"/>
              </a:ext>
            </a:extLst>
          </p:cNvPr>
          <p:cNvSpPr>
            <a:spLocks noGrp="1"/>
          </p:cNvSpPr>
          <p:nvPr>
            <p:ph type="title"/>
          </p:nvPr>
        </p:nvSpPr>
        <p:spPr/>
        <p:txBody>
          <a:bodyPr>
            <a:normAutofit fontScale="90000"/>
          </a:bodyPr>
          <a:lstStyle/>
          <a:p>
            <a:r>
              <a:rPr lang="en-US" dirty="0"/>
              <a:t>Side 1 – TikTok SHOULD Take Responsibility</a:t>
            </a:r>
          </a:p>
        </p:txBody>
      </p:sp>
      <p:sp>
        <p:nvSpPr>
          <p:cNvPr id="3" name="Content Placeholder 2">
            <a:extLst>
              <a:ext uri="{FF2B5EF4-FFF2-40B4-BE49-F238E27FC236}">
                <a16:creationId xmlns:a16="http://schemas.microsoft.com/office/drawing/2014/main" id="{575C3C47-2D89-5CAC-5E0F-317681B9E63F}"/>
              </a:ext>
            </a:extLst>
          </p:cNvPr>
          <p:cNvSpPr>
            <a:spLocks noGrp="1"/>
          </p:cNvSpPr>
          <p:nvPr>
            <p:ph idx="1"/>
          </p:nvPr>
        </p:nvSpPr>
        <p:spPr/>
        <p:txBody>
          <a:bodyPr vert="horz" lIns="91440" tIns="45720" rIns="91440" bIns="45720" rtlCol="0" anchor="t">
            <a:noAutofit/>
          </a:bodyPr>
          <a:lstStyle/>
          <a:p>
            <a:r>
              <a:rPr lang="en-US" sz="1800" dirty="0"/>
              <a:t>"In her lawsuit, Anderson alleges that 'TikTok's algorithm determined that the deadly Blackout Challenge was well-tailored and likely to be of interest to 10-year-old Nylah Anderson, and she died as a result.'" - Jonathan Edwards, Reporter, The Washington Post, </a:t>
            </a:r>
            <a:r>
              <a:rPr lang="en-US" sz="1800" dirty="0">
                <a:ea typeface="+mn-lt"/>
                <a:cs typeface="+mn-lt"/>
                <a:hlinkClick r:id="rId2"/>
              </a:rPr>
              <a:t>https://www.washingtonpost.com/nation/2022/05/17/tiktok-blackout-challenge-lawsuit/</a:t>
            </a:r>
            <a:endParaRPr lang="en-US" sz="1800">
              <a:ea typeface="+mn-lt"/>
              <a:cs typeface="+mn-lt"/>
            </a:endParaRPr>
          </a:p>
          <a:p>
            <a:r>
              <a:rPr lang="en-US" sz="1800" dirty="0"/>
              <a:t>"TikTok has continued with the same message, including in a recent statement to </a:t>
            </a:r>
            <a:r>
              <a:rPr lang="en-US" sz="1800" i="1" dirty="0"/>
              <a:t>Bloomberg Businessweek</a:t>
            </a:r>
            <a:r>
              <a:rPr lang="en-US" sz="1800" dirty="0"/>
              <a:t>, as children too young to be on social media have kept dying. The blackout challenge has been linked to the deaths of at least 15 kids age 12 or younger in the past 18 months, according to data </a:t>
            </a:r>
            <a:r>
              <a:rPr lang="en-US" sz="1800" i="1" dirty="0"/>
              <a:t>Businessweek</a:t>
            </a:r>
            <a:r>
              <a:rPr lang="en-US" sz="1800" dirty="0"/>
              <a:t> compiled from news reports, court records and interviews with family members. At least five children age 13 and 14 also died in that time. Headlines in the wake of the deaths frequently singled out TikTok." - Olivia Carville, Investigative Reporter, Bloomberg News, </a:t>
            </a:r>
            <a:r>
              <a:rPr lang="en-US" sz="1800" dirty="0">
                <a:ea typeface="+mn-lt"/>
                <a:cs typeface="+mn-lt"/>
                <a:hlinkClick r:id="rId3"/>
              </a:rPr>
              <a:t>https://www.bloomberg.com/news/features/2022-11-30/is-tiktok-responsible-if-kids-die-doing-dangerous-viral-challenges</a:t>
            </a:r>
            <a:endParaRPr lang="en-US" sz="1800" dirty="0"/>
          </a:p>
        </p:txBody>
      </p:sp>
    </p:spTree>
    <p:extLst>
      <p:ext uri="{BB962C8B-B14F-4D97-AF65-F5344CB8AC3E}">
        <p14:creationId xmlns:p14="http://schemas.microsoft.com/office/powerpoint/2010/main" val="4645528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AA0CBE-7C66-8992-2577-02312FE5F92C}"/>
              </a:ext>
            </a:extLst>
          </p:cNvPr>
          <p:cNvSpPr>
            <a:spLocks noGrp="1"/>
          </p:cNvSpPr>
          <p:nvPr>
            <p:ph type="title"/>
          </p:nvPr>
        </p:nvSpPr>
        <p:spPr>
          <a:xfrm>
            <a:off x="966744" y="959587"/>
            <a:ext cx="9268678" cy="1064277"/>
          </a:xfrm>
        </p:spPr>
        <p:txBody>
          <a:bodyPr>
            <a:normAutofit fontScale="90000"/>
          </a:bodyPr>
          <a:lstStyle/>
          <a:p>
            <a:r>
              <a:rPr lang="en-US" dirty="0"/>
              <a:t>Side 2 – TikTok need NOT Take Responsibility</a:t>
            </a:r>
          </a:p>
        </p:txBody>
      </p:sp>
      <p:sp>
        <p:nvSpPr>
          <p:cNvPr id="3" name="Content Placeholder 2">
            <a:extLst>
              <a:ext uri="{FF2B5EF4-FFF2-40B4-BE49-F238E27FC236}">
                <a16:creationId xmlns:a16="http://schemas.microsoft.com/office/drawing/2014/main" id="{7651CBC8-E10B-432C-B2B3-70D87BEFBCD9}"/>
              </a:ext>
            </a:extLst>
          </p:cNvPr>
          <p:cNvSpPr>
            <a:spLocks noGrp="1"/>
          </p:cNvSpPr>
          <p:nvPr>
            <p:ph idx="1"/>
          </p:nvPr>
        </p:nvSpPr>
        <p:spPr>
          <a:xfrm>
            <a:off x="966744" y="2248257"/>
            <a:ext cx="9269512" cy="4508746"/>
          </a:xfrm>
        </p:spPr>
        <p:txBody>
          <a:bodyPr vert="horz" lIns="91440" tIns="45720" rIns="91440" bIns="45720" rtlCol="0" anchor="t">
            <a:normAutofit/>
          </a:bodyPr>
          <a:lstStyle/>
          <a:p>
            <a:r>
              <a:rPr lang="en-US" sz="1800" dirty="0"/>
              <a:t>"TikTok asked the federal district court in Pennsylvania to dismiss the suit, invoking Section 230. U.S. District Judge Paul Diamond tossed out the case in October, writing that the law shielded TikTok from liability because it was promoting the work of others." - Melissa Quinn, Politics Reporter, CBS News, 2/21/2023,  </a:t>
            </a:r>
            <a:r>
              <a:rPr lang="en-US" sz="1800" dirty="0">
                <a:ea typeface="+mn-lt"/>
                <a:cs typeface="+mn-lt"/>
                <a:hlinkClick r:id="rId2"/>
              </a:rPr>
              <a:t>https://www.cbsnews.com/news/supreme-court-section-230-social-media-gonzalez-v-google/#</a:t>
            </a:r>
            <a:endParaRPr lang="en-US" sz="1800">
              <a:ea typeface="+mn-lt"/>
              <a:cs typeface="+mn-lt"/>
            </a:endParaRPr>
          </a:p>
          <a:p>
            <a:r>
              <a:rPr lang="en-US" sz="1800" dirty="0"/>
              <a:t>"Section 230 provides that 'no provider or user of an interactive computer service shall be treated as the publisher of any information provided by another information content provider.'" - Andrew G. Simpson, Freelance Writer and Editor, Insurance Journal, </a:t>
            </a:r>
            <a:r>
              <a:rPr lang="en-US" sz="1800" dirty="0">
                <a:ea typeface="+mn-lt"/>
                <a:cs typeface="+mn-lt"/>
                <a:hlinkClick r:id="rId3"/>
              </a:rPr>
              <a:t>https://www.insurancejournal.com/news/national/2022/10/28/692187.htm</a:t>
            </a:r>
          </a:p>
          <a:p>
            <a:endParaRPr lang="en-US" dirty="0">
              <a:ea typeface="+mn-lt"/>
              <a:cs typeface="+mn-lt"/>
            </a:endParaRPr>
          </a:p>
        </p:txBody>
      </p:sp>
    </p:spTree>
    <p:extLst>
      <p:ext uri="{BB962C8B-B14F-4D97-AF65-F5344CB8AC3E}">
        <p14:creationId xmlns:p14="http://schemas.microsoft.com/office/powerpoint/2010/main" val="11288445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9461AE-E92C-0460-B21B-0E4F2BDDF89D}"/>
              </a:ext>
            </a:extLst>
          </p:cNvPr>
          <p:cNvSpPr>
            <a:spLocks noGrp="1"/>
          </p:cNvSpPr>
          <p:nvPr>
            <p:ph type="title"/>
          </p:nvPr>
        </p:nvSpPr>
        <p:spPr/>
        <p:txBody>
          <a:bodyPr/>
          <a:lstStyle/>
          <a:p>
            <a:r>
              <a:rPr lang="en-US" dirty="0"/>
              <a:t>Moral Agent, Values, and Stakeholders</a:t>
            </a:r>
          </a:p>
        </p:txBody>
      </p:sp>
      <p:sp>
        <p:nvSpPr>
          <p:cNvPr id="3" name="Content Placeholder 2">
            <a:extLst>
              <a:ext uri="{FF2B5EF4-FFF2-40B4-BE49-F238E27FC236}">
                <a16:creationId xmlns:a16="http://schemas.microsoft.com/office/drawing/2014/main" id="{C5D02E3E-451F-A34A-3F20-A0807BCB4958}"/>
              </a:ext>
            </a:extLst>
          </p:cNvPr>
          <p:cNvSpPr>
            <a:spLocks noGrp="1"/>
          </p:cNvSpPr>
          <p:nvPr>
            <p:ph idx="1"/>
          </p:nvPr>
        </p:nvSpPr>
        <p:spPr>
          <a:xfrm>
            <a:off x="966744" y="2023494"/>
            <a:ext cx="9076329" cy="4516313"/>
          </a:xfrm>
        </p:spPr>
        <p:txBody>
          <a:bodyPr vert="horz" lIns="91440" tIns="45720" rIns="91440" bIns="45720" rtlCol="0" anchor="t">
            <a:normAutofit lnSpcReduction="10000"/>
          </a:bodyPr>
          <a:lstStyle/>
          <a:p>
            <a:r>
              <a:rPr lang="en-US" dirty="0"/>
              <a:t>Moral Agent: TikTok.</a:t>
            </a:r>
          </a:p>
          <a:p>
            <a:endParaRPr lang="en-US" dirty="0"/>
          </a:p>
          <a:p>
            <a:r>
              <a:rPr lang="en-US" dirty="0"/>
              <a:t>Shoulder 1: (Avoid/Minimize) Harm.</a:t>
            </a:r>
          </a:p>
          <a:p>
            <a:r>
              <a:rPr lang="en-US" dirty="0"/>
              <a:t>Stakeholder 1: TikTok users and their families.</a:t>
            </a:r>
          </a:p>
          <a:p>
            <a:r>
              <a:rPr lang="en-US" dirty="0"/>
              <a:t>TikTok must be able to monitor their application to keep their users safe from anything deemed as dangerous, harmful, or deadly.</a:t>
            </a:r>
          </a:p>
          <a:p>
            <a:endParaRPr lang="en-US" dirty="0"/>
          </a:p>
          <a:p>
            <a:r>
              <a:rPr lang="en-US" dirty="0"/>
              <a:t>Shoulder 2: Free Speech.</a:t>
            </a:r>
          </a:p>
          <a:p>
            <a:r>
              <a:rPr lang="en-US" dirty="0"/>
              <a:t>Stakeholder 2: TikTok users.</a:t>
            </a:r>
          </a:p>
          <a:p>
            <a:r>
              <a:rPr lang="en-US" dirty="0"/>
              <a:t>TikTok must allow their users to express themselves through their posts as they are entitled to free speech protection under the First Amendment. </a:t>
            </a:r>
          </a:p>
        </p:txBody>
      </p:sp>
    </p:spTree>
    <p:extLst>
      <p:ext uri="{BB962C8B-B14F-4D97-AF65-F5344CB8AC3E}">
        <p14:creationId xmlns:p14="http://schemas.microsoft.com/office/powerpoint/2010/main" val="23302137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9EC5B12-9FF3-41FE-B789-2696F5195F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B37C70B-C39F-5717-34DE-B6945E4F4F52}"/>
              </a:ext>
            </a:extLst>
          </p:cNvPr>
          <p:cNvSpPr>
            <a:spLocks noGrp="1"/>
          </p:cNvSpPr>
          <p:nvPr>
            <p:ph type="title"/>
          </p:nvPr>
        </p:nvSpPr>
        <p:spPr>
          <a:xfrm>
            <a:off x="952500" y="1581462"/>
            <a:ext cx="2776531" cy="3687580"/>
          </a:xfrm>
        </p:spPr>
        <p:txBody>
          <a:bodyPr>
            <a:normAutofit/>
          </a:bodyPr>
          <a:lstStyle/>
          <a:p>
            <a:pPr algn="ctr"/>
            <a:r>
              <a:rPr lang="en-US" dirty="0"/>
              <a:t>My Position</a:t>
            </a:r>
            <a:endParaRPr lang="en-US"/>
          </a:p>
        </p:txBody>
      </p:sp>
      <p:cxnSp>
        <p:nvCxnSpPr>
          <p:cNvPr id="11" name="Straight Connector 10">
            <a:extLst>
              <a:ext uri="{FF2B5EF4-FFF2-40B4-BE49-F238E27FC236}">
                <a16:creationId xmlns:a16="http://schemas.microsoft.com/office/drawing/2014/main" id="{4FCEE13B-EFB1-46F2-BC11-110F05BFB69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359630" y="1852474"/>
            <a:ext cx="0" cy="3394558"/>
          </a:xfrm>
          <a:prstGeom prst="line">
            <a:avLst/>
          </a:prstGeom>
          <a:ln w="25400" cap="rnd">
            <a:solidFill>
              <a:schemeClr val="bg2">
                <a:lumMod val="75000"/>
              </a:schemeClr>
            </a:solidFill>
            <a:prstDash val="sysDot"/>
            <a:round/>
          </a:ln>
        </p:spPr>
        <p:style>
          <a:lnRef idx="1">
            <a:schemeClr val="accent1"/>
          </a:lnRef>
          <a:fillRef idx="0">
            <a:schemeClr val="accent1"/>
          </a:fillRef>
          <a:effectRef idx="0">
            <a:schemeClr val="accent1"/>
          </a:effectRef>
          <a:fontRef idx="minor">
            <a:schemeClr val="tx1"/>
          </a:fontRef>
        </p:style>
      </p:cxnSp>
      <p:graphicFrame>
        <p:nvGraphicFramePr>
          <p:cNvPr id="5" name="Content Placeholder 2">
            <a:extLst>
              <a:ext uri="{FF2B5EF4-FFF2-40B4-BE49-F238E27FC236}">
                <a16:creationId xmlns:a16="http://schemas.microsoft.com/office/drawing/2014/main" id="{1273AB7B-A743-7492-E54D-B071B1156FFB}"/>
              </a:ext>
            </a:extLst>
          </p:cNvPr>
          <p:cNvGraphicFramePr>
            <a:graphicFrameLocks noGrp="1"/>
          </p:cNvGraphicFramePr>
          <p:nvPr>
            <p:ph idx="1"/>
            <p:extLst>
              <p:ext uri="{D42A27DB-BD31-4B8C-83A1-F6EECF244321}">
                <p14:modId xmlns:p14="http://schemas.microsoft.com/office/powerpoint/2010/main" val="1643611098"/>
              </p:ext>
            </p:extLst>
          </p:nvPr>
        </p:nvGraphicFramePr>
        <p:xfrm>
          <a:off x="4549530" y="-151795"/>
          <a:ext cx="7505630" cy="702321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75301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A82524-F5DD-C51E-7165-E4318970F2AF}"/>
              </a:ext>
            </a:extLst>
          </p:cNvPr>
          <p:cNvSpPr>
            <a:spLocks noGrp="1"/>
          </p:cNvSpPr>
          <p:nvPr>
            <p:ph type="title"/>
          </p:nvPr>
        </p:nvSpPr>
        <p:spPr/>
        <p:txBody>
          <a:bodyPr/>
          <a:lstStyle/>
          <a:p>
            <a:r>
              <a:rPr lang="en-US" dirty="0"/>
              <a:t>Chapter Connections</a:t>
            </a:r>
          </a:p>
        </p:txBody>
      </p:sp>
      <p:sp>
        <p:nvSpPr>
          <p:cNvPr id="3" name="Content Placeholder 2">
            <a:extLst>
              <a:ext uri="{FF2B5EF4-FFF2-40B4-BE49-F238E27FC236}">
                <a16:creationId xmlns:a16="http://schemas.microsoft.com/office/drawing/2014/main" id="{59EA2507-BACD-099E-1F8A-BA2CC1CC4ACD}"/>
              </a:ext>
            </a:extLst>
          </p:cNvPr>
          <p:cNvSpPr>
            <a:spLocks noGrp="1"/>
          </p:cNvSpPr>
          <p:nvPr>
            <p:ph idx="1"/>
          </p:nvPr>
        </p:nvSpPr>
        <p:spPr/>
        <p:txBody>
          <a:bodyPr vert="horz" lIns="91440" tIns="45720" rIns="91440" bIns="45720" rtlCol="0" anchor="t">
            <a:normAutofit/>
          </a:bodyPr>
          <a:lstStyle/>
          <a:p>
            <a:r>
              <a:rPr lang="en-US" dirty="0"/>
              <a:t>Everything We Do Is Public – Reporters should not be allowed to say anything on social media that they would not be allowed to say in the pages of a newspaper (Page 306).</a:t>
            </a:r>
          </a:p>
          <a:p>
            <a:r>
              <a:rPr lang="en-US" dirty="0"/>
              <a:t>New Media, Old Issues - Network and cable are now competing with internet media (Pages 288-289).</a:t>
            </a:r>
          </a:p>
          <a:p>
            <a:r>
              <a:rPr lang="en-US" dirty="0"/>
              <a:t>Vulnerable Audiences – Legal restrictions on advertising targeted at children (Pages 218-219).</a:t>
            </a:r>
          </a:p>
          <a:p>
            <a:r>
              <a:rPr lang="en-US" dirty="0"/>
              <a:t>Technology, Visual Information, and Evolving Standards - Deepfake technology leading to persuasion within the entertainment industry. (Pages 239-242).</a:t>
            </a:r>
          </a:p>
        </p:txBody>
      </p:sp>
    </p:spTree>
    <p:extLst>
      <p:ext uri="{BB962C8B-B14F-4D97-AF65-F5344CB8AC3E}">
        <p14:creationId xmlns:p14="http://schemas.microsoft.com/office/powerpoint/2010/main" val="39436398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9EC5B12-9FF3-41FE-B789-2696F5195F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A37571B-3690-A63A-5638-538D806EB66A}"/>
              </a:ext>
            </a:extLst>
          </p:cNvPr>
          <p:cNvSpPr>
            <a:spLocks noGrp="1"/>
          </p:cNvSpPr>
          <p:nvPr>
            <p:ph type="title"/>
          </p:nvPr>
        </p:nvSpPr>
        <p:spPr>
          <a:xfrm>
            <a:off x="952500" y="1581462"/>
            <a:ext cx="2776531" cy="3687580"/>
          </a:xfrm>
        </p:spPr>
        <p:txBody>
          <a:bodyPr>
            <a:normAutofit/>
          </a:bodyPr>
          <a:lstStyle/>
          <a:p>
            <a:pPr algn="ctr"/>
            <a:r>
              <a:rPr lang="en-US" dirty="0"/>
              <a:t>Discussion Questions</a:t>
            </a:r>
            <a:endParaRPr lang="en-US"/>
          </a:p>
        </p:txBody>
      </p:sp>
      <p:cxnSp>
        <p:nvCxnSpPr>
          <p:cNvPr id="11" name="Straight Connector 10">
            <a:extLst>
              <a:ext uri="{FF2B5EF4-FFF2-40B4-BE49-F238E27FC236}">
                <a16:creationId xmlns:a16="http://schemas.microsoft.com/office/drawing/2014/main" id="{4FCEE13B-EFB1-46F2-BC11-110F05BFB69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359630" y="1852474"/>
            <a:ext cx="0" cy="3394558"/>
          </a:xfrm>
          <a:prstGeom prst="line">
            <a:avLst/>
          </a:prstGeom>
          <a:ln w="25400" cap="rnd">
            <a:solidFill>
              <a:schemeClr val="bg2">
                <a:lumMod val="75000"/>
              </a:schemeClr>
            </a:solidFill>
            <a:prstDash val="sysDot"/>
            <a:round/>
          </a:ln>
        </p:spPr>
        <p:style>
          <a:lnRef idx="1">
            <a:schemeClr val="accent1"/>
          </a:lnRef>
          <a:fillRef idx="0">
            <a:schemeClr val="accent1"/>
          </a:fillRef>
          <a:effectRef idx="0">
            <a:schemeClr val="accent1"/>
          </a:effectRef>
          <a:fontRef idx="minor">
            <a:schemeClr val="tx1"/>
          </a:fontRef>
        </p:style>
      </p:cxnSp>
      <p:graphicFrame>
        <p:nvGraphicFramePr>
          <p:cNvPr id="5" name="Content Placeholder 2">
            <a:extLst>
              <a:ext uri="{FF2B5EF4-FFF2-40B4-BE49-F238E27FC236}">
                <a16:creationId xmlns:a16="http://schemas.microsoft.com/office/drawing/2014/main" id="{601AEAA3-329F-C3A2-23BE-9E6159222F93}"/>
              </a:ext>
            </a:extLst>
          </p:cNvPr>
          <p:cNvGraphicFramePr>
            <a:graphicFrameLocks noGrp="1"/>
          </p:cNvGraphicFramePr>
          <p:nvPr>
            <p:ph idx="1"/>
            <p:extLst>
              <p:ext uri="{D42A27DB-BD31-4B8C-83A1-F6EECF244321}">
                <p14:modId xmlns:p14="http://schemas.microsoft.com/office/powerpoint/2010/main" val="780583742"/>
              </p:ext>
            </p:extLst>
          </p:nvPr>
        </p:nvGraphicFramePr>
        <p:xfrm>
          <a:off x="4431276" y="-1403"/>
          <a:ext cx="7692157" cy="68617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24112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56828D-FE70-CD25-A646-6C8E3CF92FAE}"/>
              </a:ext>
            </a:extLst>
          </p:cNvPr>
          <p:cNvSpPr>
            <a:spLocks noGrp="1"/>
          </p:cNvSpPr>
          <p:nvPr>
            <p:ph type="title"/>
          </p:nvPr>
        </p:nvSpPr>
        <p:spPr/>
        <p:txBody>
          <a:bodyPr/>
          <a:lstStyle/>
          <a:p>
            <a:pPr marL="742950" indent="-742950">
              <a:buAutoNum type="arabicPeriod"/>
            </a:pPr>
            <a:r>
              <a:rPr lang="en-US"/>
              <a:t>BORG Challenge</a:t>
            </a:r>
          </a:p>
        </p:txBody>
      </p:sp>
      <p:sp>
        <p:nvSpPr>
          <p:cNvPr id="3" name="Content Placeholder 2">
            <a:extLst>
              <a:ext uri="{FF2B5EF4-FFF2-40B4-BE49-F238E27FC236}">
                <a16:creationId xmlns:a16="http://schemas.microsoft.com/office/drawing/2014/main" id="{E2F60761-4431-AEA8-D94F-EE27B91F6DAB}"/>
              </a:ext>
            </a:extLst>
          </p:cNvPr>
          <p:cNvSpPr>
            <a:spLocks noGrp="1"/>
          </p:cNvSpPr>
          <p:nvPr>
            <p:ph idx="1"/>
          </p:nvPr>
        </p:nvSpPr>
        <p:spPr>
          <a:xfrm>
            <a:off x="966744" y="1799690"/>
            <a:ext cx="9321447" cy="4798617"/>
          </a:xfrm>
        </p:spPr>
        <p:txBody>
          <a:bodyPr vert="horz" lIns="91440" tIns="45720" rIns="91440" bIns="45720" rtlCol="0" anchor="t">
            <a:noAutofit/>
          </a:bodyPr>
          <a:lstStyle/>
          <a:p>
            <a:r>
              <a:rPr lang="en-US" sz="1600" dirty="0"/>
              <a:t>BORG: "Blackout Rage Gallon".</a:t>
            </a:r>
          </a:p>
          <a:p>
            <a:pPr marL="560070" lvl="1" indent="-285750">
              <a:buFont typeface="Wingdings"/>
              <a:buChar char="Ø"/>
            </a:pPr>
            <a:r>
              <a:rPr lang="en-US" sz="1600" dirty="0">
                <a:ea typeface="+mn-lt"/>
                <a:cs typeface="+mn-lt"/>
              </a:rPr>
              <a:t>Made by taking a gallon of water, pouring out half and filling up the rest of the gallon with one's alcohol of choice, adding liquid flavoring, powered mix of electrolytes, or caffeine. </a:t>
            </a:r>
            <a:endParaRPr lang="en-US" sz="1600" dirty="0"/>
          </a:p>
          <a:p>
            <a:pPr marL="560070" lvl="1" indent="-285750">
              <a:buFont typeface="Wingdings"/>
              <a:buChar char="Ø"/>
            </a:pPr>
            <a:r>
              <a:rPr lang="en-US" sz="1600" dirty="0"/>
              <a:t>Can contain up to 16 shots of vodka.</a:t>
            </a:r>
          </a:p>
          <a:p>
            <a:r>
              <a:rPr lang="en-US" sz="1600" dirty="0"/>
              <a:t>As of October 2, 2023, the #borg has 209.2 million views on TikTok.</a:t>
            </a:r>
          </a:p>
          <a:p>
            <a:r>
              <a:rPr lang="en-US" sz="1600" dirty="0"/>
              <a:t>The size of the jugs lead to binge drinking which can be dangerous.</a:t>
            </a:r>
          </a:p>
          <a:p>
            <a:r>
              <a:rPr lang="en-US" sz="1600" dirty="0"/>
              <a:t>According to the Newport Institute:</a:t>
            </a:r>
          </a:p>
          <a:p>
            <a:pPr marL="560070" lvl="1" indent="-285750">
              <a:buFont typeface="Wingdings"/>
              <a:buChar char="Ø"/>
            </a:pPr>
            <a:r>
              <a:rPr lang="en-US" sz="1600" dirty="0"/>
              <a:t>40% of TikTok users are between the ages of 18 and 24.</a:t>
            </a:r>
          </a:p>
          <a:p>
            <a:pPr marL="560070" lvl="1" indent="-285750">
              <a:buFont typeface="Wingdings"/>
              <a:buChar char="Ø"/>
            </a:pPr>
            <a:r>
              <a:rPr lang="en-US" sz="1600" dirty="0"/>
              <a:t>In the United States, this number is closer to 60%.</a:t>
            </a:r>
          </a:p>
          <a:p>
            <a:r>
              <a:rPr lang="en-US" sz="1600" dirty="0"/>
              <a:t>What are the dangers of BORG?</a:t>
            </a:r>
          </a:p>
          <a:p>
            <a:pPr lvl="2">
              <a:buFont typeface="Wingdings" panose="02020502050305020303" pitchFamily="18" charset="0"/>
              <a:buChar char="Ø"/>
            </a:pPr>
            <a:r>
              <a:rPr lang="en-US" dirty="0"/>
              <a:t>Alcohol poisoning.</a:t>
            </a:r>
          </a:p>
          <a:p>
            <a:pPr lvl="2">
              <a:buFont typeface="Wingdings" panose="02020502050305020303" pitchFamily="18" charset="0"/>
              <a:buChar char="Ø"/>
            </a:pPr>
            <a:r>
              <a:rPr lang="en-US" dirty="0"/>
              <a:t>Loss of memory.</a:t>
            </a:r>
          </a:p>
          <a:p>
            <a:pPr lvl="2">
              <a:buFont typeface="Wingdings" panose="02020502050305020303" pitchFamily="18" charset="0"/>
              <a:buChar char="Ø"/>
            </a:pPr>
            <a:r>
              <a:rPr lang="en-US" dirty="0"/>
              <a:t>Vomiting.</a:t>
            </a:r>
          </a:p>
          <a:p>
            <a:pPr lvl="2">
              <a:buFont typeface="Wingdings" panose="02020502050305020303" pitchFamily="18" charset="0"/>
              <a:buChar char="Ø"/>
            </a:pPr>
            <a:r>
              <a:rPr lang="en-US" dirty="0"/>
              <a:t>Unconsciousness.</a:t>
            </a:r>
          </a:p>
          <a:p>
            <a:pPr marL="320040" lvl="2" indent="0">
              <a:buNone/>
            </a:pPr>
            <a:endParaRPr lang="en-US" dirty="0"/>
          </a:p>
          <a:p>
            <a:pPr marL="560070" lvl="1" indent="-285750">
              <a:buFont typeface="Arial"/>
              <a:buChar char="•"/>
            </a:pPr>
            <a:endParaRPr lang="en-US"/>
          </a:p>
        </p:txBody>
      </p:sp>
    </p:spTree>
    <p:extLst>
      <p:ext uri="{BB962C8B-B14F-4D97-AF65-F5344CB8AC3E}">
        <p14:creationId xmlns:p14="http://schemas.microsoft.com/office/powerpoint/2010/main" val="37651089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628D42-EDAB-D58D-BC5F-D398AA033F42}"/>
              </a:ext>
            </a:extLst>
          </p:cNvPr>
          <p:cNvSpPr>
            <a:spLocks noGrp="1"/>
          </p:cNvSpPr>
          <p:nvPr>
            <p:ph type="title"/>
          </p:nvPr>
        </p:nvSpPr>
        <p:spPr/>
        <p:txBody>
          <a:bodyPr>
            <a:normAutofit fontScale="90000"/>
          </a:bodyPr>
          <a:lstStyle/>
          <a:p>
            <a:r>
              <a:rPr lang="en-US" dirty="0"/>
              <a:t>BORG Challenge: University of Massachusetts Amherst</a:t>
            </a:r>
          </a:p>
        </p:txBody>
      </p:sp>
      <p:sp>
        <p:nvSpPr>
          <p:cNvPr id="3" name="Content Placeholder 2">
            <a:extLst>
              <a:ext uri="{FF2B5EF4-FFF2-40B4-BE49-F238E27FC236}">
                <a16:creationId xmlns:a16="http://schemas.microsoft.com/office/drawing/2014/main" id="{1B8D777E-6915-B4C4-F55E-2915B33DA43F}"/>
              </a:ext>
            </a:extLst>
          </p:cNvPr>
          <p:cNvSpPr>
            <a:spLocks noGrp="1"/>
          </p:cNvSpPr>
          <p:nvPr>
            <p:ph idx="1"/>
          </p:nvPr>
        </p:nvSpPr>
        <p:spPr>
          <a:xfrm>
            <a:off x="966744" y="2248257"/>
            <a:ext cx="9459993" cy="4472457"/>
          </a:xfrm>
        </p:spPr>
        <p:txBody>
          <a:bodyPr vert="horz" lIns="91440" tIns="45720" rIns="91440" bIns="45720" rtlCol="0" anchor="t">
            <a:noAutofit/>
          </a:bodyPr>
          <a:lstStyle/>
          <a:p>
            <a:r>
              <a:rPr lang="en-US" sz="1600" dirty="0"/>
              <a:t>University of Massachusetts, Amherst.</a:t>
            </a:r>
          </a:p>
          <a:p>
            <a:pPr lvl="1">
              <a:buFont typeface="Wingdings" panose="02020502050305020303" pitchFamily="18" charset="0"/>
              <a:buChar char="Ø"/>
            </a:pPr>
            <a:r>
              <a:rPr lang="en-US" sz="1600" dirty="0"/>
              <a:t> March 4, 2023.</a:t>
            </a:r>
          </a:p>
          <a:p>
            <a:r>
              <a:rPr lang="en-US" sz="1600" dirty="0"/>
              <a:t>Students were celebrating the annual "Blarney Blowout," an event related to upcoming St. Patrick's Day, which was not condoned by the University.</a:t>
            </a:r>
          </a:p>
          <a:p>
            <a:r>
              <a:rPr lang="en-US" sz="1600" dirty="0"/>
              <a:t>Off-campus event.</a:t>
            </a:r>
          </a:p>
          <a:p>
            <a:r>
              <a:rPr lang="en-US" sz="1600" dirty="0"/>
              <a:t>The University and Town of Amherst Issued a joint statement regarding the "significant number of alcohol intoxication cases".</a:t>
            </a:r>
          </a:p>
          <a:p>
            <a:pPr marL="560070" lvl="1" indent="-285750">
              <a:buFont typeface="Wingdings"/>
              <a:buChar char="Ø"/>
            </a:pPr>
            <a:r>
              <a:rPr lang="en-US" sz="1600" dirty="0"/>
              <a:t>"Many students were observed carrying plastic gallon containers, believed to be 'BORGs."</a:t>
            </a:r>
          </a:p>
          <a:p>
            <a:pPr marL="560070" lvl="1" indent="-285750">
              <a:buFont typeface="Wingdings"/>
              <a:buChar char="Ø"/>
            </a:pPr>
            <a:r>
              <a:rPr lang="en-US" sz="1600" dirty="0"/>
              <a:t>"This binge drinking trend has been increasingly depicted on TikTok and seen on college campuses across the country."</a:t>
            </a:r>
          </a:p>
          <a:p>
            <a:r>
              <a:rPr lang="en-US" sz="1600" dirty="0"/>
              <a:t>46 students were hospitalized.</a:t>
            </a:r>
          </a:p>
          <a:p>
            <a:r>
              <a:rPr lang="en-US" sz="1600" dirty="0"/>
              <a:t>28 ambulances were used to transport students to the hospital.</a:t>
            </a:r>
          </a:p>
          <a:p>
            <a:r>
              <a:rPr lang="en-US" sz="1600" dirty="0"/>
              <a:t>Due to the high demand of paramedics, ambulances were sent from neighboring towns.</a:t>
            </a:r>
          </a:p>
        </p:txBody>
      </p:sp>
    </p:spTree>
    <p:extLst>
      <p:ext uri="{BB962C8B-B14F-4D97-AF65-F5344CB8AC3E}">
        <p14:creationId xmlns:p14="http://schemas.microsoft.com/office/powerpoint/2010/main" val="40278694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D782CE45-61C5-4799-9D0D-AC196F3128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EFF46929-7F95-46F3-B891-8310D47433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9595" y="805231"/>
            <a:ext cx="3876811" cy="5245563"/>
          </a:xfrm>
          <a:custGeom>
            <a:avLst/>
            <a:gdLst>
              <a:gd name="connsiteX0" fmla="*/ 1941583 w 3876811"/>
              <a:gd name="connsiteY0" fmla="*/ 0 h 5245563"/>
              <a:gd name="connsiteX1" fmla="*/ 2111641 w 3876811"/>
              <a:gd name="connsiteY1" fmla="*/ 149097 h 5245563"/>
              <a:gd name="connsiteX2" fmla="*/ 3370493 w 3876811"/>
              <a:gd name="connsiteY2" fmla="*/ 774451 h 5245563"/>
              <a:gd name="connsiteX3" fmla="*/ 3876811 w 3876811"/>
              <a:gd name="connsiteY3" fmla="*/ 1854684 h 5245563"/>
              <a:gd name="connsiteX4" fmla="*/ 3876811 w 3876811"/>
              <a:gd name="connsiteY4" fmla="*/ 2019920 h 5245563"/>
              <a:gd name="connsiteX5" fmla="*/ 3876811 w 3876811"/>
              <a:gd name="connsiteY5" fmla="*/ 2491569 h 5245563"/>
              <a:gd name="connsiteX6" fmla="*/ 3876811 w 3876811"/>
              <a:gd name="connsiteY6" fmla="*/ 2753995 h 5245563"/>
              <a:gd name="connsiteX7" fmla="*/ 3876811 w 3876811"/>
              <a:gd name="connsiteY7" fmla="*/ 3115353 h 5245563"/>
              <a:gd name="connsiteX8" fmla="*/ 3876811 w 3876811"/>
              <a:gd name="connsiteY8" fmla="*/ 3390879 h 5245563"/>
              <a:gd name="connsiteX9" fmla="*/ 3370493 w 3876811"/>
              <a:gd name="connsiteY9" fmla="*/ 4471114 h 5245563"/>
              <a:gd name="connsiteX10" fmla="*/ 2111639 w 3876811"/>
              <a:gd name="connsiteY10" fmla="*/ 5096465 h 5245563"/>
              <a:gd name="connsiteX11" fmla="*/ 1935228 w 3876811"/>
              <a:gd name="connsiteY11" fmla="*/ 5245563 h 5245563"/>
              <a:gd name="connsiteX12" fmla="*/ 1765171 w 3876811"/>
              <a:gd name="connsiteY12" fmla="*/ 5096465 h 5245563"/>
              <a:gd name="connsiteX13" fmla="*/ 506317 w 3876811"/>
              <a:gd name="connsiteY13" fmla="*/ 4471114 h 5245563"/>
              <a:gd name="connsiteX14" fmla="*/ 0 w 3876811"/>
              <a:gd name="connsiteY14" fmla="*/ 3390879 h 5245563"/>
              <a:gd name="connsiteX15" fmla="*/ 0 w 3876811"/>
              <a:gd name="connsiteY15" fmla="*/ 3115353 h 5245563"/>
              <a:gd name="connsiteX16" fmla="*/ 0 w 3876811"/>
              <a:gd name="connsiteY16" fmla="*/ 2753995 h 5245563"/>
              <a:gd name="connsiteX17" fmla="*/ 0 w 3876811"/>
              <a:gd name="connsiteY17" fmla="*/ 2491569 h 5245563"/>
              <a:gd name="connsiteX18" fmla="*/ 0 w 3876811"/>
              <a:gd name="connsiteY18" fmla="*/ 2019920 h 5245563"/>
              <a:gd name="connsiteX19" fmla="*/ 0 w 3876811"/>
              <a:gd name="connsiteY19" fmla="*/ 1854684 h 5245563"/>
              <a:gd name="connsiteX20" fmla="*/ 506318 w 3876811"/>
              <a:gd name="connsiteY20" fmla="*/ 774451 h 5245563"/>
              <a:gd name="connsiteX21" fmla="*/ 1765173 w 3876811"/>
              <a:gd name="connsiteY21" fmla="*/ 149097 h 52455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3876811" h="5245563">
                <a:moveTo>
                  <a:pt x="1941583" y="0"/>
                </a:moveTo>
                <a:lnTo>
                  <a:pt x="2111641" y="149097"/>
                </a:lnTo>
                <a:cubicBezTo>
                  <a:pt x="2533315" y="474958"/>
                  <a:pt x="3008487" y="564716"/>
                  <a:pt x="3370493" y="774451"/>
                </a:cubicBezTo>
                <a:cubicBezTo>
                  <a:pt x="3718590" y="1017851"/>
                  <a:pt x="3876811" y="1296993"/>
                  <a:pt x="3876811" y="1854684"/>
                </a:cubicBezTo>
                <a:lnTo>
                  <a:pt x="3876811" y="2019920"/>
                </a:lnTo>
                <a:lnTo>
                  <a:pt x="3876811" y="2491569"/>
                </a:lnTo>
                <a:lnTo>
                  <a:pt x="3876811" y="2753995"/>
                </a:lnTo>
                <a:lnTo>
                  <a:pt x="3876811" y="3115353"/>
                </a:lnTo>
                <a:lnTo>
                  <a:pt x="3876811" y="3390879"/>
                </a:lnTo>
                <a:cubicBezTo>
                  <a:pt x="3876811" y="3948571"/>
                  <a:pt x="3718588" y="4227713"/>
                  <a:pt x="3370493" y="4471114"/>
                </a:cubicBezTo>
                <a:cubicBezTo>
                  <a:pt x="3008484" y="4680847"/>
                  <a:pt x="2533312" y="4770605"/>
                  <a:pt x="2111639" y="5096465"/>
                </a:cubicBezTo>
                <a:lnTo>
                  <a:pt x="1935228" y="5245563"/>
                </a:lnTo>
                <a:lnTo>
                  <a:pt x="1765171" y="5096465"/>
                </a:lnTo>
                <a:cubicBezTo>
                  <a:pt x="1343496" y="4770605"/>
                  <a:pt x="868325" y="4680847"/>
                  <a:pt x="506317" y="4471114"/>
                </a:cubicBezTo>
                <a:cubicBezTo>
                  <a:pt x="158223" y="4227713"/>
                  <a:pt x="0" y="3948571"/>
                  <a:pt x="0" y="3390879"/>
                </a:cubicBezTo>
                <a:lnTo>
                  <a:pt x="0" y="3115353"/>
                </a:lnTo>
                <a:lnTo>
                  <a:pt x="0" y="2753995"/>
                </a:lnTo>
                <a:lnTo>
                  <a:pt x="0" y="2491569"/>
                </a:lnTo>
                <a:lnTo>
                  <a:pt x="0" y="2019920"/>
                </a:lnTo>
                <a:lnTo>
                  <a:pt x="0" y="1854684"/>
                </a:lnTo>
                <a:cubicBezTo>
                  <a:pt x="0" y="1296993"/>
                  <a:pt x="158224" y="1017851"/>
                  <a:pt x="506318" y="774451"/>
                </a:cubicBezTo>
                <a:cubicBezTo>
                  <a:pt x="868327" y="564716"/>
                  <a:pt x="1343498" y="474958"/>
                  <a:pt x="1765173" y="149097"/>
                </a:cubicBezTo>
                <a:close/>
              </a:path>
            </a:pathLst>
          </a:custGeom>
          <a:solidFill>
            <a:schemeClr val="bg2">
              <a:lumMod val="75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1" name="Freeform: Shape 20">
            <a:extLst>
              <a:ext uri="{FF2B5EF4-FFF2-40B4-BE49-F238E27FC236}">
                <a16:creationId xmlns:a16="http://schemas.microsoft.com/office/drawing/2014/main" id="{7A422482-9F2F-4692-885F-7B632C26EE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0828" y="720724"/>
            <a:ext cx="4014345" cy="5414576"/>
          </a:xfrm>
          <a:custGeom>
            <a:avLst/>
            <a:gdLst>
              <a:gd name="connsiteX0" fmla="*/ 2144960 w 4282900"/>
              <a:gd name="connsiteY0" fmla="*/ 0 h 5795027"/>
              <a:gd name="connsiteX1" fmla="*/ 2332832 w 4282900"/>
              <a:gd name="connsiteY1" fmla="*/ 164715 h 5795027"/>
              <a:gd name="connsiteX2" fmla="*/ 3723546 w 4282900"/>
              <a:gd name="connsiteY2" fmla="*/ 855573 h 5795027"/>
              <a:gd name="connsiteX3" fmla="*/ 4282900 w 4282900"/>
              <a:gd name="connsiteY3" fmla="*/ 2048959 h 5795027"/>
              <a:gd name="connsiteX4" fmla="*/ 4282900 w 4282900"/>
              <a:gd name="connsiteY4" fmla="*/ 2231503 h 5795027"/>
              <a:gd name="connsiteX5" fmla="*/ 4282900 w 4282900"/>
              <a:gd name="connsiteY5" fmla="*/ 2752557 h 5795027"/>
              <a:gd name="connsiteX6" fmla="*/ 4282900 w 4282900"/>
              <a:gd name="connsiteY6" fmla="*/ 3042471 h 5795027"/>
              <a:gd name="connsiteX7" fmla="*/ 4282900 w 4282900"/>
              <a:gd name="connsiteY7" fmla="*/ 3441681 h 5795027"/>
              <a:gd name="connsiteX8" fmla="*/ 4282900 w 4282900"/>
              <a:gd name="connsiteY8" fmla="*/ 3746068 h 5795027"/>
              <a:gd name="connsiteX9" fmla="*/ 3723546 w 4282900"/>
              <a:gd name="connsiteY9" fmla="*/ 4939455 h 5795027"/>
              <a:gd name="connsiteX10" fmla="*/ 2332829 w 4282900"/>
              <a:gd name="connsiteY10" fmla="*/ 5630311 h 5795027"/>
              <a:gd name="connsiteX11" fmla="*/ 2137940 w 4282900"/>
              <a:gd name="connsiteY11" fmla="*/ 5795027 h 5795027"/>
              <a:gd name="connsiteX12" fmla="*/ 1950069 w 4282900"/>
              <a:gd name="connsiteY12" fmla="*/ 5630311 h 5795027"/>
              <a:gd name="connsiteX13" fmla="*/ 559353 w 4282900"/>
              <a:gd name="connsiteY13" fmla="*/ 4939455 h 5795027"/>
              <a:gd name="connsiteX14" fmla="*/ 0 w 4282900"/>
              <a:gd name="connsiteY14" fmla="*/ 3746068 h 5795027"/>
              <a:gd name="connsiteX15" fmla="*/ 0 w 4282900"/>
              <a:gd name="connsiteY15" fmla="*/ 3441681 h 5795027"/>
              <a:gd name="connsiteX16" fmla="*/ 0 w 4282900"/>
              <a:gd name="connsiteY16" fmla="*/ 3042471 h 5795027"/>
              <a:gd name="connsiteX17" fmla="*/ 0 w 4282900"/>
              <a:gd name="connsiteY17" fmla="*/ 2752557 h 5795027"/>
              <a:gd name="connsiteX18" fmla="*/ 0 w 4282900"/>
              <a:gd name="connsiteY18" fmla="*/ 2231503 h 5795027"/>
              <a:gd name="connsiteX19" fmla="*/ 0 w 4282900"/>
              <a:gd name="connsiteY19" fmla="*/ 2048959 h 5795027"/>
              <a:gd name="connsiteX20" fmla="*/ 559354 w 4282900"/>
              <a:gd name="connsiteY20" fmla="*/ 855573 h 5795027"/>
              <a:gd name="connsiteX21" fmla="*/ 1950071 w 4282900"/>
              <a:gd name="connsiteY21" fmla="*/ 164715 h 57950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4282900" h="5795027">
                <a:moveTo>
                  <a:pt x="2144960" y="0"/>
                </a:moveTo>
                <a:lnTo>
                  <a:pt x="2332832" y="164715"/>
                </a:lnTo>
                <a:cubicBezTo>
                  <a:pt x="2798675" y="524709"/>
                  <a:pt x="3323620" y="623869"/>
                  <a:pt x="3723546" y="855573"/>
                </a:cubicBezTo>
                <a:cubicBezTo>
                  <a:pt x="4108105" y="1124469"/>
                  <a:pt x="4282900" y="1432851"/>
                  <a:pt x="4282900" y="2048959"/>
                </a:cubicBezTo>
                <a:lnTo>
                  <a:pt x="4282900" y="2231503"/>
                </a:lnTo>
                <a:lnTo>
                  <a:pt x="4282900" y="2752557"/>
                </a:lnTo>
                <a:lnTo>
                  <a:pt x="4282900" y="3042471"/>
                </a:lnTo>
                <a:lnTo>
                  <a:pt x="4282900" y="3441681"/>
                </a:lnTo>
                <a:lnTo>
                  <a:pt x="4282900" y="3746068"/>
                </a:lnTo>
                <a:cubicBezTo>
                  <a:pt x="4282900" y="4362177"/>
                  <a:pt x="4108103" y="4670559"/>
                  <a:pt x="3723546" y="4939455"/>
                </a:cubicBezTo>
                <a:cubicBezTo>
                  <a:pt x="3323617" y="5171158"/>
                  <a:pt x="2798672" y="5270318"/>
                  <a:pt x="2332829" y="5630311"/>
                </a:cubicBezTo>
                <a:lnTo>
                  <a:pt x="2137940" y="5795027"/>
                </a:lnTo>
                <a:lnTo>
                  <a:pt x="1950069" y="5630311"/>
                </a:lnTo>
                <a:cubicBezTo>
                  <a:pt x="1484225" y="5270318"/>
                  <a:pt x="959280" y="5171158"/>
                  <a:pt x="559353" y="4939455"/>
                </a:cubicBezTo>
                <a:cubicBezTo>
                  <a:pt x="174796" y="4670559"/>
                  <a:pt x="0" y="4362177"/>
                  <a:pt x="0" y="3746068"/>
                </a:cubicBezTo>
                <a:lnTo>
                  <a:pt x="0" y="3441681"/>
                </a:lnTo>
                <a:lnTo>
                  <a:pt x="0" y="3042471"/>
                </a:lnTo>
                <a:lnTo>
                  <a:pt x="0" y="2752557"/>
                </a:lnTo>
                <a:lnTo>
                  <a:pt x="0" y="2231503"/>
                </a:lnTo>
                <a:lnTo>
                  <a:pt x="0" y="2048959"/>
                </a:lnTo>
                <a:cubicBezTo>
                  <a:pt x="0" y="1432851"/>
                  <a:pt x="174797" y="1124469"/>
                  <a:pt x="559354" y="855573"/>
                </a:cubicBezTo>
                <a:cubicBezTo>
                  <a:pt x="959283" y="623869"/>
                  <a:pt x="1484227" y="524709"/>
                  <a:pt x="1950071" y="164715"/>
                </a:cubicBezTo>
                <a:close/>
              </a:path>
            </a:pathLst>
          </a:custGeom>
          <a:noFill/>
          <a:ln w="25400" cap="rnd">
            <a:solidFill>
              <a:schemeClr val="bg2">
                <a:lumMod val="75000"/>
                <a:alpha val="67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AEEF1BC8-15CA-B5E2-1ED5-8D9BCC715D47}"/>
              </a:ext>
            </a:extLst>
          </p:cNvPr>
          <p:cNvSpPr>
            <a:spLocks noGrp="1"/>
          </p:cNvSpPr>
          <p:nvPr>
            <p:ph type="title"/>
          </p:nvPr>
        </p:nvSpPr>
        <p:spPr>
          <a:xfrm>
            <a:off x="1533525" y="1821657"/>
            <a:ext cx="3028950" cy="3200400"/>
          </a:xfrm>
        </p:spPr>
        <p:txBody>
          <a:bodyPr>
            <a:normAutofit/>
          </a:bodyPr>
          <a:lstStyle/>
          <a:p>
            <a:pPr algn="ctr"/>
            <a:r>
              <a:rPr lang="en-US"/>
              <a:t>TikTok's Response</a:t>
            </a:r>
          </a:p>
        </p:txBody>
      </p:sp>
      <p:sp>
        <p:nvSpPr>
          <p:cNvPr id="3" name="Content Placeholder 2">
            <a:extLst>
              <a:ext uri="{FF2B5EF4-FFF2-40B4-BE49-F238E27FC236}">
                <a16:creationId xmlns:a16="http://schemas.microsoft.com/office/drawing/2014/main" id="{39C4C522-1B9D-87B1-8872-328893571D7B}"/>
              </a:ext>
            </a:extLst>
          </p:cNvPr>
          <p:cNvSpPr>
            <a:spLocks noGrp="1"/>
          </p:cNvSpPr>
          <p:nvPr>
            <p:ph idx="1"/>
          </p:nvPr>
        </p:nvSpPr>
        <p:spPr>
          <a:xfrm>
            <a:off x="6095999" y="876300"/>
            <a:ext cx="5143501" cy="5029201"/>
          </a:xfrm>
        </p:spPr>
        <p:txBody>
          <a:bodyPr anchor="ctr">
            <a:normAutofit/>
          </a:bodyPr>
          <a:lstStyle/>
          <a:p>
            <a:r>
              <a:rPr lang="en-US" sz="2200" dirty="0"/>
              <a:t>TikTok prohibits harmful activities by minors.</a:t>
            </a:r>
          </a:p>
          <a:p>
            <a:r>
              <a:rPr lang="en-US" sz="2200" dirty="0"/>
              <a:t>TikTok's Community Guidelines state: "Harmful minor activities include the possession or consumption of substances prohibited for minors, the misuse of legal substances, engagement in illegal activities, and participation in activities, physical challenges, or dares that may threaten the well-being of minors. We remove any such from our platform."</a:t>
            </a:r>
          </a:p>
        </p:txBody>
      </p:sp>
    </p:spTree>
    <p:extLst>
      <p:ext uri="{BB962C8B-B14F-4D97-AF65-F5344CB8AC3E}">
        <p14:creationId xmlns:p14="http://schemas.microsoft.com/office/powerpoint/2010/main" val="766511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391A8B-2162-9221-9B90-E8A2F4D0235D}"/>
              </a:ext>
            </a:extLst>
          </p:cNvPr>
          <p:cNvSpPr>
            <a:spLocks noGrp="1"/>
          </p:cNvSpPr>
          <p:nvPr>
            <p:ph type="title"/>
          </p:nvPr>
        </p:nvSpPr>
        <p:spPr/>
        <p:txBody>
          <a:bodyPr/>
          <a:lstStyle/>
          <a:p>
            <a:r>
              <a:rPr lang="en-US"/>
              <a:t>2. Blackout Challenge</a:t>
            </a:r>
          </a:p>
        </p:txBody>
      </p:sp>
      <p:sp>
        <p:nvSpPr>
          <p:cNvPr id="3" name="Content Placeholder 2">
            <a:extLst>
              <a:ext uri="{FF2B5EF4-FFF2-40B4-BE49-F238E27FC236}">
                <a16:creationId xmlns:a16="http://schemas.microsoft.com/office/drawing/2014/main" id="{841EA196-91EA-6A2A-A6F4-3C9AB603D159}"/>
              </a:ext>
            </a:extLst>
          </p:cNvPr>
          <p:cNvSpPr>
            <a:spLocks noGrp="1"/>
          </p:cNvSpPr>
          <p:nvPr>
            <p:ph idx="1"/>
          </p:nvPr>
        </p:nvSpPr>
        <p:spPr/>
        <p:txBody>
          <a:bodyPr vert="horz" lIns="91440" tIns="45720" rIns="91440" bIns="45720" rtlCol="0" anchor="t">
            <a:normAutofit/>
          </a:bodyPr>
          <a:lstStyle/>
          <a:p>
            <a:r>
              <a:rPr lang="en-US" sz="1800" dirty="0"/>
              <a:t>Challenge that involves teens choking themselves or holding their breath until they pass out and film the adrenaline rush once they regain consciousness, sharing these videos of themselves on their social media accounts. </a:t>
            </a:r>
          </a:p>
          <a:p>
            <a:r>
              <a:rPr lang="en-US" sz="1800" dirty="0"/>
              <a:t>The brain is at a lack of oxygen, similar to when one is drowning, choking, or having a cardiac arrest.</a:t>
            </a:r>
          </a:p>
          <a:p>
            <a:r>
              <a:rPr lang="en-US" sz="1800" dirty="0"/>
              <a:t>Low oxygen to the brain for over 3 minutes can result in brain damage.</a:t>
            </a:r>
          </a:p>
          <a:p>
            <a:r>
              <a:rPr lang="en-US" sz="1800" dirty="0"/>
              <a:t>Low oxygen to the brain for over 5 minutes can result in death.</a:t>
            </a:r>
          </a:p>
        </p:txBody>
      </p:sp>
    </p:spTree>
    <p:extLst>
      <p:ext uri="{BB962C8B-B14F-4D97-AF65-F5344CB8AC3E}">
        <p14:creationId xmlns:p14="http://schemas.microsoft.com/office/powerpoint/2010/main" val="3220738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BAE772-2A58-4177-CAD1-ACCC7FC12219}"/>
              </a:ext>
            </a:extLst>
          </p:cNvPr>
          <p:cNvSpPr>
            <a:spLocks noGrp="1"/>
          </p:cNvSpPr>
          <p:nvPr>
            <p:ph type="title"/>
          </p:nvPr>
        </p:nvSpPr>
        <p:spPr/>
        <p:txBody>
          <a:bodyPr/>
          <a:lstStyle/>
          <a:p>
            <a:r>
              <a:rPr lang="en-US" dirty="0"/>
              <a:t>Blackout Challenge: Nylah Anderson</a:t>
            </a:r>
          </a:p>
        </p:txBody>
      </p:sp>
      <p:sp>
        <p:nvSpPr>
          <p:cNvPr id="3" name="Content Placeholder 2">
            <a:extLst>
              <a:ext uri="{FF2B5EF4-FFF2-40B4-BE49-F238E27FC236}">
                <a16:creationId xmlns:a16="http://schemas.microsoft.com/office/drawing/2014/main" id="{63AD7AB5-9F5B-B115-8129-A1B31FB72926}"/>
              </a:ext>
            </a:extLst>
          </p:cNvPr>
          <p:cNvSpPr>
            <a:spLocks noGrp="1"/>
          </p:cNvSpPr>
          <p:nvPr>
            <p:ph idx="1"/>
          </p:nvPr>
        </p:nvSpPr>
        <p:spPr>
          <a:xfrm>
            <a:off x="966744" y="2248257"/>
            <a:ext cx="9076329" cy="4440377"/>
          </a:xfrm>
        </p:spPr>
        <p:txBody>
          <a:bodyPr vert="horz" lIns="91440" tIns="45720" rIns="91440" bIns="45720" rtlCol="0" anchor="t">
            <a:normAutofit/>
          </a:bodyPr>
          <a:lstStyle/>
          <a:p>
            <a:r>
              <a:rPr lang="en-US" sz="1800" dirty="0"/>
              <a:t>10-year-old Nylah Anderson (Delaware County, PA) died as a result of the deadly TikTok stunt.</a:t>
            </a:r>
          </a:p>
          <a:p>
            <a:r>
              <a:rPr lang="en-US" sz="1800" dirty="0"/>
              <a:t>December 7, 2021.</a:t>
            </a:r>
          </a:p>
          <a:p>
            <a:r>
              <a:rPr lang="en-US" sz="1800" dirty="0"/>
              <a:t>Nylah's mother found her daughter unresponsive.</a:t>
            </a:r>
          </a:p>
          <a:p>
            <a:r>
              <a:rPr lang="en-US" sz="1800" dirty="0"/>
              <a:t>Nylah was rushed to the hospital and was in the intensive care unit for 5 days before she died. </a:t>
            </a:r>
          </a:p>
          <a:p>
            <a:r>
              <a:rPr lang="en-US" sz="1800" dirty="0"/>
              <a:t>Nylah's mother </a:t>
            </a:r>
            <a:r>
              <a:rPr lang="en-US" sz="1800" dirty="0" err="1"/>
              <a:t>Tawainna</a:t>
            </a:r>
            <a:r>
              <a:rPr lang="en-US" sz="1800" dirty="0"/>
              <a:t> Anderson filed a lawsuit against TikTok, stating, "I want to hold this company accountable... It is time that these dangerous challenges come to an end, that other families don't experience the heartbreak we live every day."</a:t>
            </a:r>
          </a:p>
          <a:p>
            <a:r>
              <a:rPr lang="en-US" sz="1800" dirty="0"/>
              <a:t>Anderson alleged TikTok and its algorithm "recommend[ed] inappropriate, dangerous, and deadly videos to users" while failing to warn those "of the risks associated with dangerous and deadly videos and challenges."</a:t>
            </a:r>
          </a:p>
        </p:txBody>
      </p:sp>
    </p:spTree>
    <p:extLst>
      <p:ext uri="{BB962C8B-B14F-4D97-AF65-F5344CB8AC3E}">
        <p14:creationId xmlns:p14="http://schemas.microsoft.com/office/powerpoint/2010/main" val="11157763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782CE45-61C5-4799-9D0D-AC196F3128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EFF46929-7F95-46F3-B891-8310D47433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9595" y="805231"/>
            <a:ext cx="3876811" cy="5245563"/>
          </a:xfrm>
          <a:custGeom>
            <a:avLst/>
            <a:gdLst>
              <a:gd name="connsiteX0" fmla="*/ 1941583 w 3876811"/>
              <a:gd name="connsiteY0" fmla="*/ 0 h 5245563"/>
              <a:gd name="connsiteX1" fmla="*/ 2111641 w 3876811"/>
              <a:gd name="connsiteY1" fmla="*/ 149097 h 5245563"/>
              <a:gd name="connsiteX2" fmla="*/ 3370493 w 3876811"/>
              <a:gd name="connsiteY2" fmla="*/ 774451 h 5245563"/>
              <a:gd name="connsiteX3" fmla="*/ 3876811 w 3876811"/>
              <a:gd name="connsiteY3" fmla="*/ 1854684 h 5245563"/>
              <a:gd name="connsiteX4" fmla="*/ 3876811 w 3876811"/>
              <a:gd name="connsiteY4" fmla="*/ 2019920 h 5245563"/>
              <a:gd name="connsiteX5" fmla="*/ 3876811 w 3876811"/>
              <a:gd name="connsiteY5" fmla="*/ 2491569 h 5245563"/>
              <a:gd name="connsiteX6" fmla="*/ 3876811 w 3876811"/>
              <a:gd name="connsiteY6" fmla="*/ 2753995 h 5245563"/>
              <a:gd name="connsiteX7" fmla="*/ 3876811 w 3876811"/>
              <a:gd name="connsiteY7" fmla="*/ 3115353 h 5245563"/>
              <a:gd name="connsiteX8" fmla="*/ 3876811 w 3876811"/>
              <a:gd name="connsiteY8" fmla="*/ 3390879 h 5245563"/>
              <a:gd name="connsiteX9" fmla="*/ 3370493 w 3876811"/>
              <a:gd name="connsiteY9" fmla="*/ 4471114 h 5245563"/>
              <a:gd name="connsiteX10" fmla="*/ 2111639 w 3876811"/>
              <a:gd name="connsiteY10" fmla="*/ 5096465 h 5245563"/>
              <a:gd name="connsiteX11" fmla="*/ 1935228 w 3876811"/>
              <a:gd name="connsiteY11" fmla="*/ 5245563 h 5245563"/>
              <a:gd name="connsiteX12" fmla="*/ 1765171 w 3876811"/>
              <a:gd name="connsiteY12" fmla="*/ 5096465 h 5245563"/>
              <a:gd name="connsiteX13" fmla="*/ 506317 w 3876811"/>
              <a:gd name="connsiteY13" fmla="*/ 4471114 h 5245563"/>
              <a:gd name="connsiteX14" fmla="*/ 0 w 3876811"/>
              <a:gd name="connsiteY14" fmla="*/ 3390879 h 5245563"/>
              <a:gd name="connsiteX15" fmla="*/ 0 w 3876811"/>
              <a:gd name="connsiteY15" fmla="*/ 3115353 h 5245563"/>
              <a:gd name="connsiteX16" fmla="*/ 0 w 3876811"/>
              <a:gd name="connsiteY16" fmla="*/ 2753995 h 5245563"/>
              <a:gd name="connsiteX17" fmla="*/ 0 w 3876811"/>
              <a:gd name="connsiteY17" fmla="*/ 2491569 h 5245563"/>
              <a:gd name="connsiteX18" fmla="*/ 0 w 3876811"/>
              <a:gd name="connsiteY18" fmla="*/ 2019920 h 5245563"/>
              <a:gd name="connsiteX19" fmla="*/ 0 w 3876811"/>
              <a:gd name="connsiteY19" fmla="*/ 1854684 h 5245563"/>
              <a:gd name="connsiteX20" fmla="*/ 506318 w 3876811"/>
              <a:gd name="connsiteY20" fmla="*/ 774451 h 5245563"/>
              <a:gd name="connsiteX21" fmla="*/ 1765173 w 3876811"/>
              <a:gd name="connsiteY21" fmla="*/ 149097 h 52455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3876811" h="5245563">
                <a:moveTo>
                  <a:pt x="1941583" y="0"/>
                </a:moveTo>
                <a:lnTo>
                  <a:pt x="2111641" y="149097"/>
                </a:lnTo>
                <a:cubicBezTo>
                  <a:pt x="2533315" y="474958"/>
                  <a:pt x="3008487" y="564716"/>
                  <a:pt x="3370493" y="774451"/>
                </a:cubicBezTo>
                <a:cubicBezTo>
                  <a:pt x="3718590" y="1017851"/>
                  <a:pt x="3876811" y="1296993"/>
                  <a:pt x="3876811" y="1854684"/>
                </a:cubicBezTo>
                <a:lnTo>
                  <a:pt x="3876811" y="2019920"/>
                </a:lnTo>
                <a:lnTo>
                  <a:pt x="3876811" y="2491569"/>
                </a:lnTo>
                <a:lnTo>
                  <a:pt x="3876811" y="2753995"/>
                </a:lnTo>
                <a:lnTo>
                  <a:pt x="3876811" y="3115353"/>
                </a:lnTo>
                <a:lnTo>
                  <a:pt x="3876811" y="3390879"/>
                </a:lnTo>
                <a:cubicBezTo>
                  <a:pt x="3876811" y="3948571"/>
                  <a:pt x="3718588" y="4227713"/>
                  <a:pt x="3370493" y="4471114"/>
                </a:cubicBezTo>
                <a:cubicBezTo>
                  <a:pt x="3008484" y="4680847"/>
                  <a:pt x="2533312" y="4770605"/>
                  <a:pt x="2111639" y="5096465"/>
                </a:cubicBezTo>
                <a:lnTo>
                  <a:pt x="1935228" y="5245563"/>
                </a:lnTo>
                <a:lnTo>
                  <a:pt x="1765171" y="5096465"/>
                </a:lnTo>
                <a:cubicBezTo>
                  <a:pt x="1343496" y="4770605"/>
                  <a:pt x="868325" y="4680847"/>
                  <a:pt x="506317" y="4471114"/>
                </a:cubicBezTo>
                <a:cubicBezTo>
                  <a:pt x="158223" y="4227713"/>
                  <a:pt x="0" y="3948571"/>
                  <a:pt x="0" y="3390879"/>
                </a:cubicBezTo>
                <a:lnTo>
                  <a:pt x="0" y="3115353"/>
                </a:lnTo>
                <a:lnTo>
                  <a:pt x="0" y="2753995"/>
                </a:lnTo>
                <a:lnTo>
                  <a:pt x="0" y="2491569"/>
                </a:lnTo>
                <a:lnTo>
                  <a:pt x="0" y="2019920"/>
                </a:lnTo>
                <a:lnTo>
                  <a:pt x="0" y="1854684"/>
                </a:lnTo>
                <a:cubicBezTo>
                  <a:pt x="0" y="1296993"/>
                  <a:pt x="158224" y="1017851"/>
                  <a:pt x="506318" y="774451"/>
                </a:cubicBezTo>
                <a:cubicBezTo>
                  <a:pt x="868327" y="564716"/>
                  <a:pt x="1343498" y="474958"/>
                  <a:pt x="1765173" y="149097"/>
                </a:cubicBezTo>
                <a:close/>
              </a:path>
            </a:pathLst>
          </a:custGeom>
          <a:solidFill>
            <a:schemeClr val="bg2">
              <a:lumMod val="75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7A422482-9F2F-4692-885F-7B632C26EE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0828" y="720724"/>
            <a:ext cx="4014345" cy="5414576"/>
          </a:xfrm>
          <a:custGeom>
            <a:avLst/>
            <a:gdLst>
              <a:gd name="connsiteX0" fmla="*/ 2144960 w 4282900"/>
              <a:gd name="connsiteY0" fmla="*/ 0 h 5795027"/>
              <a:gd name="connsiteX1" fmla="*/ 2332832 w 4282900"/>
              <a:gd name="connsiteY1" fmla="*/ 164715 h 5795027"/>
              <a:gd name="connsiteX2" fmla="*/ 3723546 w 4282900"/>
              <a:gd name="connsiteY2" fmla="*/ 855573 h 5795027"/>
              <a:gd name="connsiteX3" fmla="*/ 4282900 w 4282900"/>
              <a:gd name="connsiteY3" fmla="*/ 2048959 h 5795027"/>
              <a:gd name="connsiteX4" fmla="*/ 4282900 w 4282900"/>
              <a:gd name="connsiteY4" fmla="*/ 2231503 h 5795027"/>
              <a:gd name="connsiteX5" fmla="*/ 4282900 w 4282900"/>
              <a:gd name="connsiteY5" fmla="*/ 2752557 h 5795027"/>
              <a:gd name="connsiteX6" fmla="*/ 4282900 w 4282900"/>
              <a:gd name="connsiteY6" fmla="*/ 3042471 h 5795027"/>
              <a:gd name="connsiteX7" fmla="*/ 4282900 w 4282900"/>
              <a:gd name="connsiteY7" fmla="*/ 3441681 h 5795027"/>
              <a:gd name="connsiteX8" fmla="*/ 4282900 w 4282900"/>
              <a:gd name="connsiteY8" fmla="*/ 3746068 h 5795027"/>
              <a:gd name="connsiteX9" fmla="*/ 3723546 w 4282900"/>
              <a:gd name="connsiteY9" fmla="*/ 4939455 h 5795027"/>
              <a:gd name="connsiteX10" fmla="*/ 2332829 w 4282900"/>
              <a:gd name="connsiteY10" fmla="*/ 5630311 h 5795027"/>
              <a:gd name="connsiteX11" fmla="*/ 2137940 w 4282900"/>
              <a:gd name="connsiteY11" fmla="*/ 5795027 h 5795027"/>
              <a:gd name="connsiteX12" fmla="*/ 1950069 w 4282900"/>
              <a:gd name="connsiteY12" fmla="*/ 5630311 h 5795027"/>
              <a:gd name="connsiteX13" fmla="*/ 559353 w 4282900"/>
              <a:gd name="connsiteY13" fmla="*/ 4939455 h 5795027"/>
              <a:gd name="connsiteX14" fmla="*/ 0 w 4282900"/>
              <a:gd name="connsiteY14" fmla="*/ 3746068 h 5795027"/>
              <a:gd name="connsiteX15" fmla="*/ 0 w 4282900"/>
              <a:gd name="connsiteY15" fmla="*/ 3441681 h 5795027"/>
              <a:gd name="connsiteX16" fmla="*/ 0 w 4282900"/>
              <a:gd name="connsiteY16" fmla="*/ 3042471 h 5795027"/>
              <a:gd name="connsiteX17" fmla="*/ 0 w 4282900"/>
              <a:gd name="connsiteY17" fmla="*/ 2752557 h 5795027"/>
              <a:gd name="connsiteX18" fmla="*/ 0 w 4282900"/>
              <a:gd name="connsiteY18" fmla="*/ 2231503 h 5795027"/>
              <a:gd name="connsiteX19" fmla="*/ 0 w 4282900"/>
              <a:gd name="connsiteY19" fmla="*/ 2048959 h 5795027"/>
              <a:gd name="connsiteX20" fmla="*/ 559354 w 4282900"/>
              <a:gd name="connsiteY20" fmla="*/ 855573 h 5795027"/>
              <a:gd name="connsiteX21" fmla="*/ 1950071 w 4282900"/>
              <a:gd name="connsiteY21" fmla="*/ 164715 h 57950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4282900" h="5795027">
                <a:moveTo>
                  <a:pt x="2144960" y="0"/>
                </a:moveTo>
                <a:lnTo>
                  <a:pt x="2332832" y="164715"/>
                </a:lnTo>
                <a:cubicBezTo>
                  <a:pt x="2798675" y="524709"/>
                  <a:pt x="3323620" y="623869"/>
                  <a:pt x="3723546" y="855573"/>
                </a:cubicBezTo>
                <a:cubicBezTo>
                  <a:pt x="4108105" y="1124469"/>
                  <a:pt x="4282900" y="1432851"/>
                  <a:pt x="4282900" y="2048959"/>
                </a:cubicBezTo>
                <a:lnTo>
                  <a:pt x="4282900" y="2231503"/>
                </a:lnTo>
                <a:lnTo>
                  <a:pt x="4282900" y="2752557"/>
                </a:lnTo>
                <a:lnTo>
                  <a:pt x="4282900" y="3042471"/>
                </a:lnTo>
                <a:lnTo>
                  <a:pt x="4282900" y="3441681"/>
                </a:lnTo>
                <a:lnTo>
                  <a:pt x="4282900" y="3746068"/>
                </a:lnTo>
                <a:cubicBezTo>
                  <a:pt x="4282900" y="4362177"/>
                  <a:pt x="4108103" y="4670559"/>
                  <a:pt x="3723546" y="4939455"/>
                </a:cubicBezTo>
                <a:cubicBezTo>
                  <a:pt x="3323617" y="5171158"/>
                  <a:pt x="2798672" y="5270318"/>
                  <a:pt x="2332829" y="5630311"/>
                </a:cubicBezTo>
                <a:lnTo>
                  <a:pt x="2137940" y="5795027"/>
                </a:lnTo>
                <a:lnTo>
                  <a:pt x="1950069" y="5630311"/>
                </a:lnTo>
                <a:cubicBezTo>
                  <a:pt x="1484225" y="5270318"/>
                  <a:pt x="959280" y="5171158"/>
                  <a:pt x="559353" y="4939455"/>
                </a:cubicBezTo>
                <a:cubicBezTo>
                  <a:pt x="174796" y="4670559"/>
                  <a:pt x="0" y="4362177"/>
                  <a:pt x="0" y="3746068"/>
                </a:cubicBezTo>
                <a:lnTo>
                  <a:pt x="0" y="3441681"/>
                </a:lnTo>
                <a:lnTo>
                  <a:pt x="0" y="3042471"/>
                </a:lnTo>
                <a:lnTo>
                  <a:pt x="0" y="2752557"/>
                </a:lnTo>
                <a:lnTo>
                  <a:pt x="0" y="2231503"/>
                </a:lnTo>
                <a:lnTo>
                  <a:pt x="0" y="2048959"/>
                </a:lnTo>
                <a:cubicBezTo>
                  <a:pt x="0" y="1432851"/>
                  <a:pt x="174797" y="1124469"/>
                  <a:pt x="559354" y="855573"/>
                </a:cubicBezTo>
                <a:cubicBezTo>
                  <a:pt x="959283" y="623869"/>
                  <a:pt x="1484227" y="524709"/>
                  <a:pt x="1950071" y="164715"/>
                </a:cubicBezTo>
                <a:close/>
              </a:path>
            </a:pathLst>
          </a:custGeom>
          <a:noFill/>
          <a:ln w="25400" cap="rnd">
            <a:solidFill>
              <a:schemeClr val="bg2">
                <a:lumMod val="75000"/>
                <a:alpha val="67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EA02E748-7B00-9EDD-C8C8-B7B534A82948}"/>
              </a:ext>
            </a:extLst>
          </p:cNvPr>
          <p:cNvSpPr>
            <a:spLocks noGrp="1"/>
          </p:cNvSpPr>
          <p:nvPr>
            <p:ph type="title"/>
          </p:nvPr>
        </p:nvSpPr>
        <p:spPr>
          <a:xfrm>
            <a:off x="1533525" y="1821657"/>
            <a:ext cx="3028950" cy="3200400"/>
          </a:xfrm>
        </p:spPr>
        <p:txBody>
          <a:bodyPr>
            <a:normAutofit/>
          </a:bodyPr>
          <a:lstStyle/>
          <a:p>
            <a:pPr algn="ctr"/>
            <a:r>
              <a:rPr lang="en-US" dirty="0"/>
              <a:t>TikTok's Response</a:t>
            </a:r>
          </a:p>
        </p:txBody>
      </p:sp>
      <p:sp>
        <p:nvSpPr>
          <p:cNvPr id="3" name="Content Placeholder 2">
            <a:extLst>
              <a:ext uri="{FF2B5EF4-FFF2-40B4-BE49-F238E27FC236}">
                <a16:creationId xmlns:a16="http://schemas.microsoft.com/office/drawing/2014/main" id="{AE406583-340B-B36E-4FEA-AADA8A3EB0BE}"/>
              </a:ext>
            </a:extLst>
          </p:cNvPr>
          <p:cNvSpPr>
            <a:spLocks noGrp="1"/>
          </p:cNvSpPr>
          <p:nvPr>
            <p:ph idx="1"/>
          </p:nvPr>
        </p:nvSpPr>
        <p:spPr>
          <a:xfrm>
            <a:off x="6095999" y="876300"/>
            <a:ext cx="5143501" cy="5029201"/>
          </a:xfrm>
        </p:spPr>
        <p:txBody>
          <a:bodyPr vert="horz" lIns="91440" tIns="45720" rIns="91440" bIns="45720" rtlCol="0" anchor="ctr">
            <a:noAutofit/>
          </a:bodyPr>
          <a:lstStyle/>
          <a:p>
            <a:r>
              <a:rPr lang="en-US" sz="2200" dirty="0"/>
              <a:t>"This disturbing 'challenge,' which people seem to learn about from sources other than TikTok, long predates our platform and has never been a TikTok trend. We remain vigilant in our commitment to user safety and would immediately remove related content if found. Our deepest sympathies go out to the family for their tragic loss."</a:t>
            </a:r>
          </a:p>
        </p:txBody>
      </p:sp>
    </p:spTree>
    <p:extLst>
      <p:ext uri="{BB962C8B-B14F-4D97-AF65-F5344CB8AC3E}">
        <p14:creationId xmlns:p14="http://schemas.microsoft.com/office/powerpoint/2010/main" val="2236435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2DE724-3554-9FF6-5048-9C52EF6E91BD}"/>
              </a:ext>
            </a:extLst>
          </p:cNvPr>
          <p:cNvSpPr>
            <a:spLocks noGrp="1"/>
          </p:cNvSpPr>
          <p:nvPr>
            <p:ph type="title"/>
          </p:nvPr>
        </p:nvSpPr>
        <p:spPr/>
        <p:txBody>
          <a:bodyPr/>
          <a:lstStyle/>
          <a:p>
            <a:r>
              <a:rPr lang="en-US" dirty="0"/>
              <a:t>3. Benadryl Challenge</a:t>
            </a:r>
          </a:p>
        </p:txBody>
      </p:sp>
      <p:sp>
        <p:nvSpPr>
          <p:cNvPr id="3" name="Content Placeholder 2">
            <a:extLst>
              <a:ext uri="{FF2B5EF4-FFF2-40B4-BE49-F238E27FC236}">
                <a16:creationId xmlns:a16="http://schemas.microsoft.com/office/drawing/2014/main" id="{688C736F-B49D-6B84-CF6F-CAB33773E464}"/>
              </a:ext>
            </a:extLst>
          </p:cNvPr>
          <p:cNvSpPr>
            <a:spLocks noGrp="1"/>
          </p:cNvSpPr>
          <p:nvPr>
            <p:ph idx="1"/>
          </p:nvPr>
        </p:nvSpPr>
        <p:spPr>
          <a:xfrm>
            <a:off x="966744" y="2248257"/>
            <a:ext cx="9251753" cy="4560169"/>
          </a:xfrm>
        </p:spPr>
        <p:txBody>
          <a:bodyPr vert="horz" lIns="91440" tIns="45720" rIns="91440" bIns="45720" rtlCol="0" anchor="t">
            <a:normAutofit/>
          </a:bodyPr>
          <a:lstStyle/>
          <a:p>
            <a:r>
              <a:rPr lang="en-US" sz="1800" dirty="0"/>
              <a:t>Challenge that encourages young people to take dangerous amounts of over-the-counter drug, Benadryl.</a:t>
            </a:r>
          </a:p>
          <a:p>
            <a:r>
              <a:rPr lang="en-US" sz="1800" dirty="0"/>
              <a:t>Urges viewers to take as many as 12 tablets at a time to supposedly induce hallucinations.</a:t>
            </a:r>
          </a:p>
          <a:p>
            <a:r>
              <a:rPr lang="en-US" sz="1800" dirty="0"/>
              <a:t>For reference:</a:t>
            </a:r>
          </a:p>
          <a:p>
            <a:pPr lvl="1">
              <a:buFont typeface="Wingdings" panose="02020502050305020303" pitchFamily="18" charset="0"/>
              <a:buChar char="Ø"/>
            </a:pPr>
            <a:r>
              <a:rPr lang="en-US" dirty="0"/>
              <a:t> The maximum allowed dose in a 24-hour period for children 6 to under 12 years of age is 6 tablets.</a:t>
            </a:r>
          </a:p>
          <a:p>
            <a:pPr lvl="1">
              <a:buFont typeface="Wingdings" panose="02020502050305020303" pitchFamily="18" charset="0"/>
              <a:buChar char="Ø"/>
            </a:pPr>
            <a:r>
              <a:rPr lang="en-US" dirty="0"/>
              <a:t> The maximum allowed dose for adults and children over 12 years of age is 12 tablets.</a:t>
            </a:r>
          </a:p>
          <a:p>
            <a:r>
              <a:rPr lang="en-US" sz="1800" dirty="0"/>
              <a:t>The intake of more than the recommended amount can lead to:</a:t>
            </a:r>
          </a:p>
          <a:p>
            <a:pPr lvl="1">
              <a:buFont typeface="Wingdings" panose="02020502050305020303" pitchFamily="18" charset="0"/>
              <a:buChar char="Ø"/>
            </a:pPr>
            <a:r>
              <a:rPr lang="en-US" dirty="0"/>
              <a:t> Nausea.</a:t>
            </a:r>
          </a:p>
          <a:p>
            <a:pPr lvl="1">
              <a:buFont typeface="Wingdings" panose="02020502050305020303" pitchFamily="18" charset="0"/>
              <a:buChar char="Ø"/>
            </a:pPr>
            <a:r>
              <a:rPr lang="en-US">
                <a:solidFill>
                  <a:srgbClr val="431C30"/>
                </a:solidFill>
              </a:rPr>
              <a:t> Seizures.</a:t>
            </a:r>
          </a:p>
          <a:p>
            <a:pPr lvl="1">
              <a:buFont typeface="Wingdings" panose="02020502050305020303" pitchFamily="18" charset="0"/>
              <a:buChar char="Ø"/>
            </a:pPr>
            <a:r>
              <a:rPr lang="en-US" dirty="0">
                <a:solidFill>
                  <a:srgbClr val="431C30"/>
                </a:solidFill>
              </a:rPr>
              <a:t> Death.</a:t>
            </a:r>
          </a:p>
          <a:p>
            <a:pPr lvl="1">
              <a:buFont typeface="Wingdings" panose="02020502050305020303" pitchFamily="18" charset="0"/>
              <a:buChar char="§"/>
            </a:pPr>
            <a:endParaRPr lang="en-US" dirty="0">
              <a:solidFill>
                <a:srgbClr val="431C30"/>
              </a:solidFill>
            </a:endParaRPr>
          </a:p>
          <a:p>
            <a:endParaRPr lang="en-US" dirty="0">
              <a:solidFill>
                <a:srgbClr val="431C30"/>
              </a:solidFill>
            </a:endParaRPr>
          </a:p>
        </p:txBody>
      </p:sp>
    </p:spTree>
    <p:extLst>
      <p:ext uri="{BB962C8B-B14F-4D97-AF65-F5344CB8AC3E}">
        <p14:creationId xmlns:p14="http://schemas.microsoft.com/office/powerpoint/2010/main" val="33427738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C5A774-441F-B088-5C28-BBC718975843}"/>
              </a:ext>
            </a:extLst>
          </p:cNvPr>
          <p:cNvSpPr>
            <a:spLocks noGrp="1"/>
          </p:cNvSpPr>
          <p:nvPr>
            <p:ph type="title"/>
          </p:nvPr>
        </p:nvSpPr>
        <p:spPr/>
        <p:txBody>
          <a:bodyPr/>
          <a:lstStyle/>
          <a:p>
            <a:r>
              <a:rPr lang="en-US" dirty="0"/>
              <a:t>Benadryl Challenge: Jacob Stevens</a:t>
            </a:r>
          </a:p>
        </p:txBody>
      </p:sp>
      <p:sp>
        <p:nvSpPr>
          <p:cNvPr id="3" name="Content Placeholder 2">
            <a:extLst>
              <a:ext uri="{FF2B5EF4-FFF2-40B4-BE49-F238E27FC236}">
                <a16:creationId xmlns:a16="http://schemas.microsoft.com/office/drawing/2014/main" id="{0D8FF74D-4B39-7EFD-3C6A-CC3EA9D62A83}"/>
              </a:ext>
            </a:extLst>
          </p:cNvPr>
          <p:cNvSpPr>
            <a:spLocks noGrp="1"/>
          </p:cNvSpPr>
          <p:nvPr>
            <p:ph idx="1"/>
          </p:nvPr>
        </p:nvSpPr>
        <p:spPr/>
        <p:txBody>
          <a:bodyPr vert="horz" lIns="91440" tIns="45720" rIns="91440" bIns="45720" rtlCol="0" anchor="t">
            <a:normAutofit/>
          </a:bodyPr>
          <a:lstStyle/>
          <a:p>
            <a:r>
              <a:rPr lang="en-US" dirty="0"/>
              <a:t>13-year-old Jacob Stevens (Greenfield, OH) died after taking massive amounts of Benadryl, the over-the-counter allergy drug – to get high and bring on hallucinations. </a:t>
            </a:r>
          </a:p>
          <a:p>
            <a:r>
              <a:rPr lang="en-US" dirty="0"/>
              <a:t>Jacob took 12-14 pills of Benadryl.</a:t>
            </a:r>
          </a:p>
          <a:p>
            <a:r>
              <a:rPr lang="en-US" dirty="0"/>
              <a:t>Jacob was being filmed by his friends when he began to suffer a seizure.</a:t>
            </a:r>
          </a:p>
          <a:p>
            <a:r>
              <a:rPr lang="en-US" dirty="0"/>
              <a:t>According to Jacob's father, Justin Stevens, there was "no brain scan, there was nothing there. They said we could keep him on the vent, that he could lay there, but he will never open his eyes, he'll never breathe, smile, walk, or talk."</a:t>
            </a:r>
          </a:p>
        </p:txBody>
      </p:sp>
    </p:spTree>
    <p:extLst>
      <p:ext uri="{BB962C8B-B14F-4D97-AF65-F5344CB8AC3E}">
        <p14:creationId xmlns:p14="http://schemas.microsoft.com/office/powerpoint/2010/main" val="2396946362"/>
      </p:ext>
    </p:extLst>
  </p:cSld>
  <p:clrMapOvr>
    <a:masterClrMapping/>
  </p:clrMapOvr>
</p:sld>
</file>

<file path=ppt/theme/theme1.xml><?xml version="1.0" encoding="utf-8"?>
<a:theme xmlns:a="http://schemas.openxmlformats.org/drawingml/2006/main" name="MarrakeshVTI">
  <a:themeElements>
    <a:clrScheme name="Marrakesh">
      <a:dk1>
        <a:srgbClr val="000000"/>
      </a:dk1>
      <a:lt1>
        <a:srgbClr val="FFFFFF"/>
      </a:lt1>
      <a:dk2>
        <a:srgbClr val="431C30"/>
      </a:dk2>
      <a:lt2>
        <a:srgbClr val="F3F0EF"/>
      </a:lt2>
      <a:accent1>
        <a:srgbClr val="B35B55"/>
      </a:accent1>
      <a:accent2>
        <a:srgbClr val="CF7E6C"/>
      </a:accent2>
      <a:accent3>
        <a:srgbClr val="CA8F58"/>
      </a:accent3>
      <a:accent4>
        <a:srgbClr val="A97C54"/>
      </a:accent4>
      <a:accent5>
        <a:srgbClr val="917E45"/>
      </a:accent5>
      <a:accent6>
        <a:srgbClr val="647576"/>
      </a:accent6>
      <a:hlink>
        <a:srgbClr val="A25872"/>
      </a:hlink>
      <a:folHlink>
        <a:srgbClr val="667A7E"/>
      </a:folHlink>
    </a:clrScheme>
    <a:fontScheme name="Goudy">
      <a:majorFont>
        <a:latin typeface="Goudy Old Style"/>
        <a:ea typeface=""/>
        <a:cs typeface=""/>
      </a:majorFont>
      <a:minorFont>
        <a:latin typeface="Goudy Old Style"/>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rrakeshVTI" id="{DCD97A9B-DAE4-42FA-B2F9-0A5C34F43D6C}" vid="{A7163F41-974B-4A88-831F-D9DFFFE40CEC}"/>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1772</Words>
  <Application>Microsoft Macintosh PowerPoint</Application>
  <PresentationFormat>Widescreen</PresentationFormat>
  <Paragraphs>106</Paragraphs>
  <Slides>18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Goudy Old Style</vt:lpstr>
      <vt:lpstr>Wingdings</vt:lpstr>
      <vt:lpstr>MarrakeshVTI</vt:lpstr>
      <vt:lpstr>Dangerous or Deadly Challenges Promoted on TikTok</vt:lpstr>
      <vt:lpstr>BORG Challenge</vt:lpstr>
      <vt:lpstr>BORG Challenge: University of Massachusetts Amherst</vt:lpstr>
      <vt:lpstr>TikTok's Response</vt:lpstr>
      <vt:lpstr>2. Blackout Challenge</vt:lpstr>
      <vt:lpstr>Blackout Challenge: Nylah Anderson</vt:lpstr>
      <vt:lpstr>TikTok's Response</vt:lpstr>
      <vt:lpstr>3. Benadryl Challenge</vt:lpstr>
      <vt:lpstr>Benadryl Challenge: Jacob Stevens</vt:lpstr>
      <vt:lpstr>TikTok's Response</vt:lpstr>
      <vt:lpstr>How Does TikTok Take Action in Response to Potential Dangers Displayed on Platform?</vt:lpstr>
      <vt:lpstr>The Big Question</vt:lpstr>
      <vt:lpstr>Side 1 – TikTok SHOULD Take Responsibility</vt:lpstr>
      <vt:lpstr>Side 2 – TikTok need NOT Take Responsibility</vt:lpstr>
      <vt:lpstr>Moral Agent, Values, and Stakeholders</vt:lpstr>
      <vt:lpstr>My Position</vt:lpstr>
      <vt:lpstr>Chapter Connections</vt:lpstr>
      <vt:lpstr>Discussion 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Shutt, Liliana E.</cp:lastModifiedBy>
  <cp:revision>974</cp:revision>
  <dcterms:created xsi:type="dcterms:W3CDTF">2023-10-02T14:07:59Z</dcterms:created>
  <dcterms:modified xsi:type="dcterms:W3CDTF">2025-04-08T20:48:36Z</dcterms:modified>
</cp:coreProperties>
</file>